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DC6E7B-EE93-10DD-0296-E79D2B6728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3" b="30929"/>
          <a:stretch/>
        </p:blipFill>
        <p:spPr>
          <a:xfrm>
            <a:off x="3647728" y="3172608"/>
            <a:ext cx="5112568" cy="58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47C8A9-DDDB-70C3-A4AC-4DA0E6BFDE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000897-2EB8-01BD-2546-8CB6AFC8EBF7}"/>
              </a:ext>
            </a:extLst>
          </p:cNvPr>
          <p:cNvSpPr/>
          <p:nvPr/>
        </p:nvSpPr>
        <p:spPr bwMode="white">
          <a:xfrm>
            <a:off x="6281904" y="1889519"/>
            <a:ext cx="228571" cy="22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1547AC-B593-53D3-0490-041200141FDB}"/>
              </a:ext>
            </a:extLst>
          </p:cNvPr>
          <p:cNvSpPr/>
          <p:nvPr/>
        </p:nvSpPr>
        <p:spPr bwMode="white">
          <a:xfrm>
            <a:off x="6291428" y="2548985"/>
            <a:ext cx="209523" cy="23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99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BCB30-8391-1C5C-0E8A-0F44561F81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EC0C2A-68A5-5686-9F45-0879BE581667}"/>
              </a:ext>
            </a:extLst>
          </p:cNvPr>
          <p:cNvSpPr/>
          <p:nvPr/>
        </p:nvSpPr>
        <p:spPr bwMode="white">
          <a:xfrm>
            <a:off x="4196190" y="2631855"/>
            <a:ext cx="219047" cy="2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3EB3BC-3ADF-6133-26D8-CE99BA905730}"/>
              </a:ext>
            </a:extLst>
          </p:cNvPr>
          <p:cNvSpPr/>
          <p:nvPr/>
        </p:nvSpPr>
        <p:spPr bwMode="white">
          <a:xfrm>
            <a:off x="7615238" y="2641394"/>
            <a:ext cx="209523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0E4189-D236-B70B-74A5-992E71F19737}"/>
              </a:ext>
            </a:extLst>
          </p:cNvPr>
          <p:cNvSpPr/>
          <p:nvPr/>
        </p:nvSpPr>
        <p:spPr bwMode="white">
          <a:xfrm>
            <a:off x="5224761" y="3261455"/>
            <a:ext cx="219047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805C8E-FA8C-08C3-A682-5044691F72BC}"/>
              </a:ext>
            </a:extLst>
          </p:cNvPr>
          <p:cNvSpPr/>
          <p:nvPr/>
        </p:nvSpPr>
        <p:spPr bwMode="white">
          <a:xfrm>
            <a:off x="7605714" y="3261455"/>
            <a:ext cx="228571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20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AA271B-AA84-F08B-59C8-22279188FA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4CAA8D-08C9-B827-A5C9-3C7476C550B4}"/>
              </a:ext>
            </a:extLst>
          </p:cNvPr>
          <p:cNvSpPr/>
          <p:nvPr/>
        </p:nvSpPr>
        <p:spPr bwMode="white">
          <a:xfrm>
            <a:off x="2567619" y="2280772"/>
            <a:ext cx="380952" cy="229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F43528-0348-A054-0A42-B1638906863E}"/>
              </a:ext>
            </a:extLst>
          </p:cNvPr>
          <p:cNvSpPr/>
          <p:nvPr/>
        </p:nvSpPr>
        <p:spPr bwMode="white">
          <a:xfrm>
            <a:off x="5453333" y="2280772"/>
            <a:ext cx="219047" cy="229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4C3304-9E17-1A33-CA9D-C4B0C4A4F68D}"/>
              </a:ext>
            </a:extLst>
          </p:cNvPr>
          <p:cNvSpPr/>
          <p:nvPr/>
        </p:nvSpPr>
        <p:spPr bwMode="white">
          <a:xfrm>
            <a:off x="8862857" y="2280772"/>
            <a:ext cx="219047" cy="23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290029-AD8F-4DD6-29D0-90A1B602FC31}"/>
              </a:ext>
            </a:extLst>
          </p:cNvPr>
          <p:cNvSpPr/>
          <p:nvPr/>
        </p:nvSpPr>
        <p:spPr bwMode="white">
          <a:xfrm>
            <a:off x="2567619" y="2901722"/>
            <a:ext cx="380952" cy="23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13E7E6-7129-22CF-616D-2837B2FEAA31}"/>
              </a:ext>
            </a:extLst>
          </p:cNvPr>
          <p:cNvSpPr/>
          <p:nvPr/>
        </p:nvSpPr>
        <p:spPr bwMode="white">
          <a:xfrm>
            <a:off x="6472380" y="2901722"/>
            <a:ext cx="219047" cy="23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59B857-B412-2693-BAE3-7F1016173F3B}"/>
              </a:ext>
            </a:extLst>
          </p:cNvPr>
          <p:cNvSpPr/>
          <p:nvPr/>
        </p:nvSpPr>
        <p:spPr bwMode="white">
          <a:xfrm>
            <a:off x="9891428" y="2901722"/>
            <a:ext cx="219047" cy="23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35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6541E5-D27E-C9D8-D61E-5D361867D0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4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335365-46C0-ED6B-94D0-CBBF28659477}"/>
              </a:ext>
            </a:extLst>
          </p:cNvPr>
          <p:cNvSpPr/>
          <p:nvPr/>
        </p:nvSpPr>
        <p:spPr bwMode="white">
          <a:xfrm>
            <a:off x="2377142" y="3467350"/>
            <a:ext cx="228571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976292-9AA5-E406-D58F-1E0A4664A1B4}"/>
              </a:ext>
            </a:extLst>
          </p:cNvPr>
          <p:cNvSpPr/>
          <p:nvPr/>
        </p:nvSpPr>
        <p:spPr bwMode="white">
          <a:xfrm>
            <a:off x="7491428" y="3457826"/>
            <a:ext cx="228571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3D8AF5-1725-A21B-5EFC-D03AC3137BB9}"/>
              </a:ext>
            </a:extLst>
          </p:cNvPr>
          <p:cNvSpPr/>
          <p:nvPr/>
        </p:nvSpPr>
        <p:spPr bwMode="white">
          <a:xfrm>
            <a:off x="9900952" y="3457826"/>
            <a:ext cx="380952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6857FD-8689-63C2-368C-FEE843B9DE78}"/>
              </a:ext>
            </a:extLst>
          </p:cNvPr>
          <p:cNvSpPr/>
          <p:nvPr/>
        </p:nvSpPr>
        <p:spPr bwMode="white">
          <a:xfrm>
            <a:off x="2091428" y="4086426"/>
            <a:ext cx="371428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A89862-5DCC-9BED-6CF0-67ACA5DA458E}"/>
              </a:ext>
            </a:extLst>
          </p:cNvPr>
          <p:cNvSpPr/>
          <p:nvPr/>
        </p:nvSpPr>
        <p:spPr bwMode="white">
          <a:xfrm>
            <a:off x="7015238" y="4086426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545907-E485-75FE-826E-698177707B33}"/>
              </a:ext>
            </a:extLst>
          </p:cNvPr>
          <p:cNvSpPr/>
          <p:nvPr/>
        </p:nvSpPr>
        <p:spPr bwMode="white">
          <a:xfrm>
            <a:off x="10091428" y="4086426"/>
            <a:ext cx="219047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7AF282-8EBE-3E9E-8E4F-4A7689B7C630}"/>
              </a:ext>
            </a:extLst>
          </p:cNvPr>
          <p:cNvSpPr/>
          <p:nvPr/>
        </p:nvSpPr>
        <p:spPr bwMode="white">
          <a:xfrm>
            <a:off x="2091428" y="4705502"/>
            <a:ext cx="371428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4B59CF3-33BC-2EE2-0BC8-CB39461F6256}"/>
              </a:ext>
            </a:extLst>
          </p:cNvPr>
          <p:cNvSpPr/>
          <p:nvPr/>
        </p:nvSpPr>
        <p:spPr bwMode="white">
          <a:xfrm>
            <a:off x="8043809" y="4705502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2F212D-8F5A-99C4-F6BC-1A2E11C0C28A}"/>
              </a:ext>
            </a:extLst>
          </p:cNvPr>
          <p:cNvSpPr/>
          <p:nvPr/>
        </p:nvSpPr>
        <p:spPr bwMode="white">
          <a:xfrm>
            <a:off x="10091428" y="4705502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79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21EA92-5602-94D4-8FE4-F3A2C666FB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4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367FE4-800A-EA9D-2D52-32579B4E512B}"/>
              </a:ext>
            </a:extLst>
          </p:cNvPr>
          <p:cNvSpPr/>
          <p:nvPr/>
        </p:nvSpPr>
        <p:spPr bwMode="white">
          <a:xfrm>
            <a:off x="1281904" y="4014642"/>
            <a:ext cx="8580952" cy="31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0F42BF-E543-D317-1E5A-2DBDD9B301D2}"/>
              </a:ext>
            </a:extLst>
          </p:cNvPr>
          <p:cNvSpPr/>
          <p:nvPr/>
        </p:nvSpPr>
        <p:spPr bwMode="white">
          <a:xfrm>
            <a:off x="1272380" y="4596464"/>
            <a:ext cx="8161904" cy="31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38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2023-07-25T14:52:43Z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