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7" r:id="rId3"/>
    <p:sldId id="345" r:id="rId4"/>
    <p:sldId id="343" r:id="rId5"/>
    <p:sldId id="342" r:id="rId6"/>
    <p:sldId id="340" r:id="rId7"/>
    <p:sldId id="338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86" autoAdjust="0"/>
    <p:restoredTop sz="94660"/>
  </p:normalViewPr>
  <p:slideViewPr>
    <p:cSldViewPr showGuides="1">
      <p:cViewPr>
        <p:scale>
          <a:sx n="65" d="100"/>
          <a:sy n="65" d="100"/>
        </p:scale>
        <p:origin x="917" y="4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92BFC-E2EC-FE8F-28F7-20B8C5B44F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 b="28377"/>
          <a:stretch/>
        </p:blipFill>
        <p:spPr>
          <a:xfrm>
            <a:off x="3696032" y="2636912"/>
            <a:ext cx="4799936" cy="144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DCD9E-985C-115B-281B-253590BD37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EF44F-5778-78DB-DDDB-5C113EFA4103}"/>
              </a:ext>
            </a:extLst>
          </p:cNvPr>
          <p:cNvSpPr/>
          <p:nvPr/>
        </p:nvSpPr>
        <p:spPr bwMode="white">
          <a:xfrm>
            <a:off x="8891428" y="2057908"/>
            <a:ext cx="2390476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B4FE81-525C-FAD0-B9E1-B884AA43CB44}"/>
              </a:ext>
            </a:extLst>
          </p:cNvPr>
          <p:cNvSpPr/>
          <p:nvPr/>
        </p:nvSpPr>
        <p:spPr bwMode="white">
          <a:xfrm>
            <a:off x="9072380" y="2924730"/>
            <a:ext cx="228572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C32982-6026-8AD6-0BD8-349C2A115343}"/>
              </a:ext>
            </a:extLst>
          </p:cNvPr>
          <p:cNvSpPr/>
          <p:nvPr/>
        </p:nvSpPr>
        <p:spPr bwMode="white">
          <a:xfrm>
            <a:off x="9967619" y="2924730"/>
            <a:ext cx="228571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2114C3-808D-0D53-F9A0-85E86B878868}"/>
              </a:ext>
            </a:extLst>
          </p:cNvPr>
          <p:cNvSpPr/>
          <p:nvPr/>
        </p:nvSpPr>
        <p:spPr bwMode="white">
          <a:xfrm>
            <a:off x="10872380" y="2924730"/>
            <a:ext cx="228571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3A3FA3-C734-7D4E-0946-21E4A368E846}"/>
              </a:ext>
            </a:extLst>
          </p:cNvPr>
          <p:cNvSpPr/>
          <p:nvPr/>
        </p:nvSpPr>
        <p:spPr bwMode="white">
          <a:xfrm>
            <a:off x="3577142" y="3258123"/>
            <a:ext cx="228571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B6F6E7-6309-CA7E-4A3D-F0D36E09FCD0}"/>
              </a:ext>
            </a:extLst>
          </p:cNvPr>
          <p:cNvSpPr/>
          <p:nvPr/>
        </p:nvSpPr>
        <p:spPr bwMode="white">
          <a:xfrm>
            <a:off x="5196190" y="3258123"/>
            <a:ext cx="228571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46B01F-728F-FFDB-C997-A7FF6B1DE84A}"/>
              </a:ext>
            </a:extLst>
          </p:cNvPr>
          <p:cNvSpPr/>
          <p:nvPr/>
        </p:nvSpPr>
        <p:spPr bwMode="white">
          <a:xfrm>
            <a:off x="7805714" y="3848705"/>
            <a:ext cx="228572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B4CBF3-58A9-A037-4B5E-EA84F5B6AB2E}"/>
              </a:ext>
            </a:extLst>
          </p:cNvPr>
          <p:cNvSpPr/>
          <p:nvPr/>
        </p:nvSpPr>
        <p:spPr bwMode="white">
          <a:xfrm>
            <a:off x="8710476" y="3848705"/>
            <a:ext cx="228571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EA638A-BC09-D9CD-819B-942F8E112088}"/>
              </a:ext>
            </a:extLst>
          </p:cNvPr>
          <p:cNvSpPr/>
          <p:nvPr/>
        </p:nvSpPr>
        <p:spPr bwMode="white">
          <a:xfrm>
            <a:off x="9615238" y="3848705"/>
            <a:ext cx="219047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33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5ABEE-150C-51F4-31EC-E08B1778C4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E361E-7247-526D-4A92-0B9CD2D1F035}"/>
              </a:ext>
            </a:extLst>
          </p:cNvPr>
          <p:cNvSpPr/>
          <p:nvPr/>
        </p:nvSpPr>
        <p:spPr bwMode="white">
          <a:xfrm>
            <a:off x="8472380" y="1658894"/>
            <a:ext cx="2019046" cy="28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9E5EC-A9D4-7475-FFF0-B30DD8AA9EB5}"/>
              </a:ext>
            </a:extLst>
          </p:cNvPr>
          <p:cNvSpPr/>
          <p:nvPr/>
        </p:nvSpPr>
        <p:spPr bwMode="white">
          <a:xfrm>
            <a:off x="8462857" y="2527053"/>
            <a:ext cx="228571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8B565D-9EAB-1A7B-3008-E219BE8FF967}"/>
              </a:ext>
            </a:extLst>
          </p:cNvPr>
          <p:cNvSpPr/>
          <p:nvPr/>
        </p:nvSpPr>
        <p:spPr bwMode="white">
          <a:xfrm>
            <a:off x="9367619" y="2527053"/>
            <a:ext cx="228571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333C81-8B89-47D6-22F8-C2AE9D2F7C3B}"/>
              </a:ext>
            </a:extLst>
          </p:cNvPr>
          <p:cNvSpPr/>
          <p:nvPr/>
        </p:nvSpPr>
        <p:spPr bwMode="white">
          <a:xfrm>
            <a:off x="10196190" y="2527053"/>
            <a:ext cx="390476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B78AFD-9723-C79D-FC79-6072139A36EF}"/>
              </a:ext>
            </a:extLst>
          </p:cNvPr>
          <p:cNvSpPr/>
          <p:nvPr/>
        </p:nvSpPr>
        <p:spPr bwMode="white">
          <a:xfrm>
            <a:off x="3034285" y="3023144"/>
            <a:ext cx="228571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8C15E9-EC4B-0E1F-8C53-167566840476}"/>
              </a:ext>
            </a:extLst>
          </p:cNvPr>
          <p:cNvSpPr/>
          <p:nvPr/>
        </p:nvSpPr>
        <p:spPr bwMode="white">
          <a:xfrm>
            <a:off x="4662857" y="3023144"/>
            <a:ext cx="219047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44A1FC-DDC9-858C-B349-8026AB815FC8}"/>
              </a:ext>
            </a:extLst>
          </p:cNvPr>
          <p:cNvSpPr/>
          <p:nvPr/>
        </p:nvSpPr>
        <p:spPr bwMode="white">
          <a:xfrm>
            <a:off x="7205714" y="3452454"/>
            <a:ext cx="219047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000099-CD00-BA80-7BB5-51D8381F64C3}"/>
              </a:ext>
            </a:extLst>
          </p:cNvPr>
          <p:cNvSpPr/>
          <p:nvPr/>
        </p:nvSpPr>
        <p:spPr bwMode="white">
          <a:xfrm>
            <a:off x="8100952" y="3452454"/>
            <a:ext cx="228571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2F1627-558C-BC4C-83FD-C247BDE64D6A}"/>
              </a:ext>
            </a:extLst>
          </p:cNvPr>
          <p:cNvSpPr/>
          <p:nvPr/>
        </p:nvSpPr>
        <p:spPr bwMode="white">
          <a:xfrm>
            <a:off x="8929523" y="3452454"/>
            <a:ext cx="390476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50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442F3-DD4D-7C83-3B67-DB00673C8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7B98C3-6C1B-C8E7-2A02-68980849FB6F}"/>
              </a:ext>
            </a:extLst>
          </p:cNvPr>
          <p:cNvSpPr/>
          <p:nvPr/>
        </p:nvSpPr>
        <p:spPr bwMode="white">
          <a:xfrm>
            <a:off x="1234285" y="3463153"/>
            <a:ext cx="219047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CA8FE-D475-81AB-5C83-1F4E9831442D}"/>
              </a:ext>
            </a:extLst>
          </p:cNvPr>
          <p:cNvSpPr/>
          <p:nvPr/>
        </p:nvSpPr>
        <p:spPr bwMode="white">
          <a:xfrm>
            <a:off x="1777142" y="3453609"/>
            <a:ext cx="304761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DF2199-B4D5-9B38-1B51-16E5084427AC}"/>
              </a:ext>
            </a:extLst>
          </p:cNvPr>
          <p:cNvSpPr/>
          <p:nvPr/>
        </p:nvSpPr>
        <p:spPr bwMode="white">
          <a:xfrm>
            <a:off x="2405714" y="3463153"/>
            <a:ext cx="228571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E7B383-D67A-C1C2-B054-34B6858FA78A}"/>
              </a:ext>
            </a:extLst>
          </p:cNvPr>
          <p:cNvSpPr/>
          <p:nvPr/>
        </p:nvSpPr>
        <p:spPr bwMode="white">
          <a:xfrm>
            <a:off x="2977143" y="3444063"/>
            <a:ext cx="288000" cy="28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05A2FC-0DD0-83B8-0005-198B7DB9DBB7}"/>
              </a:ext>
            </a:extLst>
          </p:cNvPr>
          <p:cNvSpPr/>
          <p:nvPr/>
        </p:nvSpPr>
        <p:spPr bwMode="white">
          <a:xfrm>
            <a:off x="3586666" y="3472698"/>
            <a:ext cx="228571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E7EE23-85B4-B4C1-E3F3-4CE8654597C3}"/>
              </a:ext>
            </a:extLst>
          </p:cNvPr>
          <p:cNvSpPr/>
          <p:nvPr/>
        </p:nvSpPr>
        <p:spPr bwMode="white">
          <a:xfrm>
            <a:off x="4405714" y="3463153"/>
            <a:ext cx="400000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27BAE5-A759-9233-4315-173128AF885B}"/>
              </a:ext>
            </a:extLst>
          </p:cNvPr>
          <p:cNvSpPr/>
          <p:nvPr/>
        </p:nvSpPr>
        <p:spPr bwMode="white">
          <a:xfrm>
            <a:off x="6920000" y="3472698"/>
            <a:ext cx="228571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511509-7729-CF7C-061D-0FE8F7B7740F}"/>
              </a:ext>
            </a:extLst>
          </p:cNvPr>
          <p:cNvSpPr/>
          <p:nvPr/>
        </p:nvSpPr>
        <p:spPr bwMode="white">
          <a:xfrm>
            <a:off x="7462857" y="3453609"/>
            <a:ext cx="304761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EF0444-CD17-4885-048B-D0E73E6A35D2}"/>
              </a:ext>
            </a:extLst>
          </p:cNvPr>
          <p:cNvSpPr/>
          <p:nvPr/>
        </p:nvSpPr>
        <p:spPr bwMode="white">
          <a:xfrm>
            <a:off x="8100952" y="3463153"/>
            <a:ext cx="219047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AC29F5-0C0A-73DC-BF94-80B22094C890}"/>
              </a:ext>
            </a:extLst>
          </p:cNvPr>
          <p:cNvSpPr/>
          <p:nvPr/>
        </p:nvSpPr>
        <p:spPr bwMode="white">
          <a:xfrm>
            <a:off x="8653333" y="3444063"/>
            <a:ext cx="288000" cy="28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25538D-F82D-0A6E-A791-18AFB8DB141D}"/>
              </a:ext>
            </a:extLst>
          </p:cNvPr>
          <p:cNvSpPr/>
          <p:nvPr/>
        </p:nvSpPr>
        <p:spPr bwMode="white">
          <a:xfrm>
            <a:off x="9272380" y="3463153"/>
            <a:ext cx="228571" cy="25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EAEB4A-B349-00E6-53D2-DF6897316097}"/>
              </a:ext>
            </a:extLst>
          </p:cNvPr>
          <p:cNvSpPr/>
          <p:nvPr/>
        </p:nvSpPr>
        <p:spPr bwMode="white">
          <a:xfrm>
            <a:off x="10100952" y="3472698"/>
            <a:ext cx="380952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23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4B053-3612-69D3-59EC-A7A80C3FF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9FCBC2-B587-8855-C849-883F31967810}"/>
              </a:ext>
            </a:extLst>
          </p:cNvPr>
          <p:cNvSpPr/>
          <p:nvPr/>
        </p:nvSpPr>
        <p:spPr bwMode="white">
          <a:xfrm>
            <a:off x="1862857" y="4437110"/>
            <a:ext cx="219047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C47D9C-3D58-C34B-9CC5-3DFD71DA7E05}"/>
              </a:ext>
            </a:extLst>
          </p:cNvPr>
          <p:cNvSpPr/>
          <p:nvPr/>
        </p:nvSpPr>
        <p:spPr bwMode="white">
          <a:xfrm>
            <a:off x="2405714" y="4427565"/>
            <a:ext cx="304761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25816F-AEAA-2AA0-D2E7-432B48EF33AB}"/>
              </a:ext>
            </a:extLst>
          </p:cNvPr>
          <p:cNvSpPr/>
          <p:nvPr/>
        </p:nvSpPr>
        <p:spPr bwMode="white">
          <a:xfrm>
            <a:off x="3034285" y="4437110"/>
            <a:ext cx="228571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8BFEC5-C7CB-C866-5D4E-80CCA7A19E06}"/>
              </a:ext>
            </a:extLst>
          </p:cNvPr>
          <p:cNvSpPr/>
          <p:nvPr/>
        </p:nvSpPr>
        <p:spPr bwMode="white">
          <a:xfrm>
            <a:off x="3862857" y="4437110"/>
            <a:ext cx="390476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040709-5C1B-B59F-0F77-55685776BDDC}"/>
              </a:ext>
            </a:extLst>
          </p:cNvPr>
          <p:cNvSpPr/>
          <p:nvPr/>
        </p:nvSpPr>
        <p:spPr bwMode="white">
          <a:xfrm>
            <a:off x="4681904" y="4398927"/>
            <a:ext cx="380952" cy="3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92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109DF-9247-D7DF-E9CB-E1EABF0031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8FDAC-D061-671A-BFB7-417E29082E9C}"/>
              </a:ext>
            </a:extLst>
          </p:cNvPr>
          <p:cNvSpPr/>
          <p:nvPr/>
        </p:nvSpPr>
        <p:spPr bwMode="white">
          <a:xfrm>
            <a:off x="7110476" y="2410761"/>
            <a:ext cx="228571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3E9608-62C0-9F0C-0774-440D77453ED6}"/>
              </a:ext>
            </a:extLst>
          </p:cNvPr>
          <p:cNvSpPr/>
          <p:nvPr/>
        </p:nvSpPr>
        <p:spPr bwMode="white">
          <a:xfrm>
            <a:off x="7662857" y="2391705"/>
            <a:ext cx="304761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CC37A6-C9C3-CA0E-07BE-AB3BC42F345E}"/>
              </a:ext>
            </a:extLst>
          </p:cNvPr>
          <p:cNvSpPr/>
          <p:nvPr/>
        </p:nvSpPr>
        <p:spPr bwMode="white">
          <a:xfrm>
            <a:off x="8291428" y="2410761"/>
            <a:ext cx="228571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E8B2C-279C-9BE0-3A66-F3775DE5F91C}"/>
              </a:ext>
            </a:extLst>
          </p:cNvPr>
          <p:cNvSpPr/>
          <p:nvPr/>
        </p:nvSpPr>
        <p:spPr bwMode="white">
          <a:xfrm>
            <a:off x="9120000" y="2401233"/>
            <a:ext cx="390476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E372C7-017A-13CB-D726-AB4E1AE2F854}"/>
              </a:ext>
            </a:extLst>
          </p:cNvPr>
          <p:cNvSpPr/>
          <p:nvPr/>
        </p:nvSpPr>
        <p:spPr bwMode="white">
          <a:xfrm>
            <a:off x="9929523" y="2372648"/>
            <a:ext cx="380952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51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97971-960E-260C-A2C3-E09BA45320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F84F2-559B-A5EF-3A0D-3947D134E5D2}"/>
              </a:ext>
            </a:extLst>
          </p:cNvPr>
          <p:cNvSpPr/>
          <p:nvPr/>
        </p:nvSpPr>
        <p:spPr bwMode="white">
          <a:xfrm>
            <a:off x="1681904" y="3715580"/>
            <a:ext cx="1942857" cy="3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9A661F-10A5-C421-A4A5-87CFF29B8A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3"/>
          <a:stretch/>
        </p:blipFill>
        <p:spPr>
          <a:xfrm>
            <a:off x="1199456" y="4534845"/>
            <a:ext cx="10800000" cy="184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FCA9C-3ADD-3CF6-9F9F-91D6995D8CFC}"/>
              </a:ext>
            </a:extLst>
          </p:cNvPr>
          <p:cNvSpPr/>
          <p:nvPr/>
        </p:nvSpPr>
        <p:spPr bwMode="white">
          <a:xfrm>
            <a:off x="1685170" y="5709749"/>
            <a:ext cx="1942857" cy="32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1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15A9E-5675-ACE9-029A-13D209C689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33E27-698E-A45B-FA08-C2043CEB1DD1}"/>
              </a:ext>
            </a:extLst>
          </p:cNvPr>
          <p:cNvSpPr/>
          <p:nvPr/>
        </p:nvSpPr>
        <p:spPr bwMode="white">
          <a:xfrm>
            <a:off x="1681904" y="4737686"/>
            <a:ext cx="1942857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21B75B-E04F-6AED-9238-EEE8C287A95D}"/>
              </a:ext>
            </a:extLst>
          </p:cNvPr>
          <p:cNvSpPr/>
          <p:nvPr/>
        </p:nvSpPr>
        <p:spPr bwMode="white">
          <a:xfrm>
            <a:off x="1691428" y="5366890"/>
            <a:ext cx="2095238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0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A0363-B69F-764C-CD50-93C146453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62CB99-077B-46E3-EA59-27428C3A78F7}"/>
              </a:ext>
            </a:extLst>
          </p:cNvPr>
          <p:cNvSpPr/>
          <p:nvPr/>
        </p:nvSpPr>
        <p:spPr bwMode="white">
          <a:xfrm>
            <a:off x="1205714" y="1812582"/>
            <a:ext cx="1942857" cy="29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7A55B6-67A1-5297-9C6D-FA3ECD64DD51}"/>
              </a:ext>
            </a:extLst>
          </p:cNvPr>
          <p:cNvSpPr/>
          <p:nvPr/>
        </p:nvSpPr>
        <p:spPr bwMode="white">
          <a:xfrm>
            <a:off x="1205714" y="2452572"/>
            <a:ext cx="1019047" cy="24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AB4178-35FA-92B3-3FF7-148F139C298A}"/>
              </a:ext>
            </a:extLst>
          </p:cNvPr>
          <p:cNvSpPr/>
          <p:nvPr/>
        </p:nvSpPr>
        <p:spPr bwMode="white">
          <a:xfrm>
            <a:off x="1215238" y="3054352"/>
            <a:ext cx="2438095" cy="305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4761" y="3984746"/>
            <a:ext cx="7638389" cy="159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188FE-4040-3224-D0BF-50A6C68FB7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D0415A-697A-8317-4989-3B77C238778A}"/>
              </a:ext>
            </a:extLst>
          </p:cNvPr>
          <p:cNvSpPr/>
          <p:nvPr/>
        </p:nvSpPr>
        <p:spPr bwMode="white">
          <a:xfrm>
            <a:off x="2415238" y="2595276"/>
            <a:ext cx="371428" cy="2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01D92D-0B17-E7E6-FDE0-7AE260C878AC}"/>
              </a:ext>
            </a:extLst>
          </p:cNvPr>
          <p:cNvSpPr/>
          <p:nvPr/>
        </p:nvSpPr>
        <p:spPr bwMode="white">
          <a:xfrm>
            <a:off x="5662857" y="2604824"/>
            <a:ext cx="371428" cy="30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E1EA75-4E41-DEB4-C95E-0600F3FB32EA}"/>
              </a:ext>
            </a:extLst>
          </p:cNvPr>
          <p:cNvSpPr/>
          <p:nvPr/>
        </p:nvSpPr>
        <p:spPr bwMode="white">
          <a:xfrm>
            <a:off x="9262857" y="2595276"/>
            <a:ext cx="733333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98608B-6112-3518-E3DF-7A16A8F6DF01}"/>
              </a:ext>
            </a:extLst>
          </p:cNvPr>
          <p:cNvSpPr/>
          <p:nvPr/>
        </p:nvSpPr>
        <p:spPr bwMode="white">
          <a:xfrm>
            <a:off x="2777142" y="3359170"/>
            <a:ext cx="1095238" cy="3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CBCD1D-F680-5CE8-C880-C3E70CF07FA9}"/>
              </a:ext>
            </a:extLst>
          </p:cNvPr>
          <p:cNvSpPr/>
          <p:nvPr/>
        </p:nvSpPr>
        <p:spPr bwMode="white">
          <a:xfrm>
            <a:off x="5681904" y="3368719"/>
            <a:ext cx="333333" cy="29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6598F7-8FE4-794F-9ED6-90A6E3C66299}"/>
              </a:ext>
            </a:extLst>
          </p:cNvPr>
          <p:cNvSpPr/>
          <p:nvPr/>
        </p:nvSpPr>
        <p:spPr bwMode="white">
          <a:xfrm>
            <a:off x="8900952" y="3378268"/>
            <a:ext cx="380952" cy="2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27674AE-86FF-4346-1EFF-DA1B7103C1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932091"/>
            <a:ext cx="10800000" cy="221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23D950-D9CF-4C61-F6BC-432DE57743EE}"/>
              </a:ext>
            </a:extLst>
          </p:cNvPr>
          <p:cNvSpPr/>
          <p:nvPr/>
        </p:nvSpPr>
        <p:spPr bwMode="white">
          <a:xfrm>
            <a:off x="5042892" y="4151467"/>
            <a:ext cx="390476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84CAF5-DBA4-BFF8-FBB8-4B9314DAC1DD}"/>
              </a:ext>
            </a:extLst>
          </p:cNvPr>
          <p:cNvSpPr/>
          <p:nvPr/>
        </p:nvSpPr>
        <p:spPr bwMode="white">
          <a:xfrm>
            <a:off x="9985749" y="4151467"/>
            <a:ext cx="400000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5BA19F-11C3-9BC9-8160-4383738720C5}"/>
              </a:ext>
            </a:extLst>
          </p:cNvPr>
          <p:cNvSpPr/>
          <p:nvPr/>
        </p:nvSpPr>
        <p:spPr bwMode="white">
          <a:xfrm>
            <a:off x="7338130" y="4895441"/>
            <a:ext cx="761904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3BD05D-243E-6D17-BAE9-810FD6C74572}"/>
              </a:ext>
            </a:extLst>
          </p:cNvPr>
          <p:cNvSpPr/>
          <p:nvPr/>
        </p:nvSpPr>
        <p:spPr bwMode="white">
          <a:xfrm>
            <a:off x="10404797" y="4876364"/>
            <a:ext cx="1066666" cy="30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6097205-BB1C-D990-8333-00E2F84ED4AC}"/>
              </a:ext>
            </a:extLst>
          </p:cNvPr>
          <p:cNvSpPr/>
          <p:nvPr/>
        </p:nvSpPr>
        <p:spPr bwMode="white">
          <a:xfrm>
            <a:off x="1709559" y="5629876"/>
            <a:ext cx="714285" cy="31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95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6C083-2B8A-0863-D010-C3A219F0A6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80342047-A577-14A1-73A3-5C66FA0A69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9986"/>
            <a:ext cx="10800000" cy="262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063552" y="2204864"/>
            <a:ext cx="360040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015880" y="2204864"/>
            <a:ext cx="360040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464152" y="2204864"/>
            <a:ext cx="288032" cy="2160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52000" y="3006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18703" y="3006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85406" y="3006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59496" y="4653136"/>
            <a:ext cx="288032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51784" y="4653136"/>
            <a:ext cx="288032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528048" y="467919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40316" y="467919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548000" y="5544000"/>
            <a:ext cx="324036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151784" y="5544000"/>
            <a:ext cx="288032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528048" y="5544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940316" y="5544000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8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656AC-C56C-CDFF-335F-4E6FDF9B1D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B0048-7D50-CEDD-0D58-CB25CBED0ED3}"/>
              </a:ext>
            </a:extLst>
          </p:cNvPr>
          <p:cNvSpPr/>
          <p:nvPr/>
        </p:nvSpPr>
        <p:spPr bwMode="white">
          <a:xfrm>
            <a:off x="1681904" y="1954031"/>
            <a:ext cx="219047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50DAEC-77EB-AA9A-5AED-1C6A185F8DAA}"/>
              </a:ext>
            </a:extLst>
          </p:cNvPr>
          <p:cNvSpPr/>
          <p:nvPr/>
        </p:nvSpPr>
        <p:spPr bwMode="white">
          <a:xfrm>
            <a:off x="5043809" y="1954031"/>
            <a:ext cx="228571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FE1889-F7FD-A848-038F-34A0C5BC87E4}"/>
              </a:ext>
            </a:extLst>
          </p:cNvPr>
          <p:cNvSpPr/>
          <p:nvPr/>
        </p:nvSpPr>
        <p:spPr bwMode="white">
          <a:xfrm>
            <a:off x="8405714" y="1954031"/>
            <a:ext cx="228571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08A794-F6E2-8F2A-B1B8-5DE65F6D79D5}"/>
              </a:ext>
            </a:extLst>
          </p:cNvPr>
          <p:cNvSpPr/>
          <p:nvPr/>
        </p:nvSpPr>
        <p:spPr bwMode="white">
          <a:xfrm>
            <a:off x="2215238" y="2707240"/>
            <a:ext cx="228571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A15331-5DC0-1156-589D-6832B684C626}"/>
              </a:ext>
            </a:extLst>
          </p:cNvPr>
          <p:cNvSpPr/>
          <p:nvPr/>
        </p:nvSpPr>
        <p:spPr bwMode="white">
          <a:xfrm>
            <a:off x="5586666" y="2707240"/>
            <a:ext cx="228571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2E0935-3624-74C8-D0CD-4B2D80181FE7}"/>
              </a:ext>
            </a:extLst>
          </p:cNvPr>
          <p:cNvSpPr/>
          <p:nvPr/>
        </p:nvSpPr>
        <p:spPr bwMode="white">
          <a:xfrm>
            <a:off x="8405714" y="2707240"/>
            <a:ext cx="238095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90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38D21-205E-C6F6-A3D6-9B9E3ED08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8AAED-EB59-D25C-3F5A-70606624CC93}"/>
              </a:ext>
            </a:extLst>
          </p:cNvPr>
          <p:cNvSpPr/>
          <p:nvPr/>
        </p:nvSpPr>
        <p:spPr bwMode="white">
          <a:xfrm>
            <a:off x="10558095" y="2087637"/>
            <a:ext cx="314285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C1AD92-F60C-5F02-1DA8-0CB207F5D1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92472"/>
            <a:ext cx="10800000" cy="2852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DF8DD-D86F-56BB-24F3-AB09CE7FE7F9}"/>
              </a:ext>
            </a:extLst>
          </p:cNvPr>
          <p:cNvSpPr/>
          <p:nvPr/>
        </p:nvSpPr>
        <p:spPr bwMode="white">
          <a:xfrm>
            <a:off x="10538130" y="2716504"/>
            <a:ext cx="352380" cy="3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4FF1FF-3B6E-D7C1-2113-A9BC253C9282}"/>
              </a:ext>
            </a:extLst>
          </p:cNvPr>
          <p:cNvSpPr/>
          <p:nvPr/>
        </p:nvSpPr>
        <p:spPr bwMode="white">
          <a:xfrm>
            <a:off x="10538130" y="3470241"/>
            <a:ext cx="352380" cy="324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ADBB8D-33A7-4EB2-20E5-1BB97541AC61}"/>
              </a:ext>
            </a:extLst>
          </p:cNvPr>
          <p:cNvSpPr/>
          <p:nvPr/>
        </p:nvSpPr>
        <p:spPr bwMode="white">
          <a:xfrm>
            <a:off x="10538130" y="4204897"/>
            <a:ext cx="352380" cy="3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B0C855-6CBE-9BF2-573E-25603C2AF343}"/>
              </a:ext>
            </a:extLst>
          </p:cNvPr>
          <p:cNvSpPr/>
          <p:nvPr/>
        </p:nvSpPr>
        <p:spPr bwMode="white">
          <a:xfrm>
            <a:off x="10538130" y="4949093"/>
            <a:ext cx="352380" cy="33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4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88D66-B218-C07C-4CF0-06BEE51E55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EFE4C-641A-DEA7-2618-0EFDF254187B}"/>
              </a:ext>
            </a:extLst>
          </p:cNvPr>
          <p:cNvSpPr/>
          <p:nvPr/>
        </p:nvSpPr>
        <p:spPr bwMode="white">
          <a:xfrm>
            <a:off x="4824761" y="1964631"/>
            <a:ext cx="400000" cy="34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211DC1-B087-52B0-3C24-43911DA021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9040"/>
            <a:ext cx="10800000" cy="147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D014B8-1F60-5414-9A01-9B8E5F3D6C21}"/>
              </a:ext>
            </a:extLst>
          </p:cNvPr>
          <p:cNvSpPr/>
          <p:nvPr/>
        </p:nvSpPr>
        <p:spPr bwMode="white">
          <a:xfrm>
            <a:off x="8090511" y="3980449"/>
            <a:ext cx="409523" cy="34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8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6D4C5-5804-743C-B541-E699EC9132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83D7C-308B-292D-847D-BAF8761029DB}"/>
              </a:ext>
            </a:extLst>
          </p:cNvPr>
          <p:cNvSpPr/>
          <p:nvPr/>
        </p:nvSpPr>
        <p:spPr bwMode="white">
          <a:xfrm>
            <a:off x="1681904" y="1915729"/>
            <a:ext cx="400000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4E8FD4-9BF1-033B-CBDA-3E97BCF0D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38" y="3193100"/>
            <a:ext cx="10800000" cy="222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E9F3A5-3306-131F-E864-9FDF6C7AD760}"/>
              </a:ext>
            </a:extLst>
          </p:cNvPr>
          <p:cNvSpPr/>
          <p:nvPr/>
        </p:nvSpPr>
        <p:spPr bwMode="white">
          <a:xfrm>
            <a:off x="1654971" y="4155894"/>
            <a:ext cx="400000" cy="34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98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2A0DB-5A51-FFAC-A92F-98A654EA67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FFA20-2518-D335-9292-9796ADAE19AC}"/>
              </a:ext>
            </a:extLst>
          </p:cNvPr>
          <p:cNvSpPr/>
          <p:nvPr/>
        </p:nvSpPr>
        <p:spPr bwMode="white">
          <a:xfrm>
            <a:off x="6367619" y="1945454"/>
            <a:ext cx="400000" cy="34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73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621E0-0CDE-7A2F-A0C3-63F9145AC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E09A9-7194-1FB1-1604-732EB1422588}"/>
              </a:ext>
            </a:extLst>
          </p:cNvPr>
          <p:cNvSpPr/>
          <p:nvPr/>
        </p:nvSpPr>
        <p:spPr bwMode="white">
          <a:xfrm>
            <a:off x="2310476" y="2029826"/>
            <a:ext cx="390476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EDB8FE-5D3C-01C9-9C74-680BAC3D950C}"/>
              </a:ext>
            </a:extLst>
          </p:cNvPr>
          <p:cNvSpPr/>
          <p:nvPr/>
        </p:nvSpPr>
        <p:spPr bwMode="white">
          <a:xfrm>
            <a:off x="4996190" y="2029826"/>
            <a:ext cx="228571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362248-5AAB-073E-3619-A55F799CF483}"/>
              </a:ext>
            </a:extLst>
          </p:cNvPr>
          <p:cNvSpPr/>
          <p:nvPr/>
        </p:nvSpPr>
        <p:spPr bwMode="white">
          <a:xfrm>
            <a:off x="7529523" y="2029826"/>
            <a:ext cx="400001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0C1CB0-CE96-333E-8B3A-75A3D0403968}"/>
              </a:ext>
            </a:extLst>
          </p:cNvPr>
          <p:cNvSpPr/>
          <p:nvPr/>
        </p:nvSpPr>
        <p:spPr bwMode="white">
          <a:xfrm>
            <a:off x="10224761" y="2029826"/>
            <a:ext cx="219047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48F0FB-D904-530F-21B2-1A865B1D0C1C}"/>
              </a:ext>
            </a:extLst>
          </p:cNvPr>
          <p:cNvSpPr/>
          <p:nvPr/>
        </p:nvSpPr>
        <p:spPr bwMode="white">
          <a:xfrm>
            <a:off x="2291428" y="2773163"/>
            <a:ext cx="409523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A75034-7792-C8D8-D06B-CEFC5AA09369}"/>
              </a:ext>
            </a:extLst>
          </p:cNvPr>
          <p:cNvSpPr/>
          <p:nvPr/>
        </p:nvSpPr>
        <p:spPr bwMode="white">
          <a:xfrm>
            <a:off x="4996190" y="2773163"/>
            <a:ext cx="228571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7D19A9-1FD1-AA1D-71DA-B5DE57EAE59E}"/>
              </a:ext>
            </a:extLst>
          </p:cNvPr>
          <p:cNvSpPr/>
          <p:nvPr/>
        </p:nvSpPr>
        <p:spPr bwMode="white">
          <a:xfrm>
            <a:off x="7520000" y="2773163"/>
            <a:ext cx="409523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F6E51F-91DD-236B-075D-57E106EAECF3}"/>
              </a:ext>
            </a:extLst>
          </p:cNvPr>
          <p:cNvSpPr/>
          <p:nvPr/>
        </p:nvSpPr>
        <p:spPr bwMode="white">
          <a:xfrm>
            <a:off x="10215238" y="2773163"/>
            <a:ext cx="419047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EFAC241-E798-03E8-C2BA-39C8FABA8C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00" y="3361602"/>
            <a:ext cx="10800000" cy="2150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E50AF6-AC62-85EA-A8E1-FAD73D766803}"/>
              </a:ext>
            </a:extLst>
          </p:cNvPr>
          <p:cNvSpPr/>
          <p:nvPr/>
        </p:nvSpPr>
        <p:spPr bwMode="white">
          <a:xfrm>
            <a:off x="2338130" y="3533675"/>
            <a:ext cx="390476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7FDEF6-1B6D-2C0A-9E94-A99DE6200B6F}"/>
              </a:ext>
            </a:extLst>
          </p:cNvPr>
          <p:cNvSpPr/>
          <p:nvPr/>
        </p:nvSpPr>
        <p:spPr bwMode="white">
          <a:xfrm>
            <a:off x="5033368" y="3533675"/>
            <a:ext cx="228571" cy="24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D30AFF9-D317-99A5-A21F-D350179479C9}"/>
              </a:ext>
            </a:extLst>
          </p:cNvPr>
          <p:cNvSpPr/>
          <p:nvPr/>
        </p:nvSpPr>
        <p:spPr bwMode="white">
          <a:xfrm>
            <a:off x="7566702" y="3533675"/>
            <a:ext cx="399999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71DF35-C211-0D73-E981-059A4F6F4FDC}"/>
              </a:ext>
            </a:extLst>
          </p:cNvPr>
          <p:cNvSpPr/>
          <p:nvPr/>
        </p:nvSpPr>
        <p:spPr bwMode="white">
          <a:xfrm>
            <a:off x="10261940" y="3533675"/>
            <a:ext cx="400000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EFC52C-DC08-31DB-6DFF-DF7EDED9A0DB}"/>
              </a:ext>
            </a:extLst>
          </p:cNvPr>
          <p:cNvSpPr/>
          <p:nvPr/>
        </p:nvSpPr>
        <p:spPr bwMode="white">
          <a:xfrm>
            <a:off x="2871464" y="4288886"/>
            <a:ext cx="390476" cy="24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4C2D8F-E815-3634-AE55-9B3E33B0497E}"/>
              </a:ext>
            </a:extLst>
          </p:cNvPr>
          <p:cNvSpPr/>
          <p:nvPr/>
        </p:nvSpPr>
        <p:spPr bwMode="white">
          <a:xfrm>
            <a:off x="6309559" y="4288886"/>
            <a:ext cx="390476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C849870-8E7F-E970-14C0-1DE228648610}"/>
              </a:ext>
            </a:extLst>
          </p:cNvPr>
          <p:cNvSpPr/>
          <p:nvPr/>
        </p:nvSpPr>
        <p:spPr bwMode="white">
          <a:xfrm>
            <a:off x="9547654" y="4288886"/>
            <a:ext cx="399999" cy="24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DA6E3A1-C209-B566-A4A8-5F4494E6A142}"/>
              </a:ext>
            </a:extLst>
          </p:cNvPr>
          <p:cNvSpPr/>
          <p:nvPr/>
        </p:nvSpPr>
        <p:spPr bwMode="white">
          <a:xfrm>
            <a:off x="2861940" y="5044097"/>
            <a:ext cx="409523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0D0799-CA3F-74DA-1FB7-8CFE149470AB}"/>
              </a:ext>
            </a:extLst>
          </p:cNvPr>
          <p:cNvSpPr/>
          <p:nvPr/>
        </p:nvSpPr>
        <p:spPr bwMode="white">
          <a:xfrm>
            <a:off x="6290511" y="5044097"/>
            <a:ext cx="409523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DDFCDA5-9826-CF59-6492-9F69261EE6F0}"/>
              </a:ext>
            </a:extLst>
          </p:cNvPr>
          <p:cNvSpPr/>
          <p:nvPr/>
        </p:nvSpPr>
        <p:spPr bwMode="white">
          <a:xfrm>
            <a:off x="9528606" y="5044097"/>
            <a:ext cx="409523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20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2023-07-24T16:49:22Z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