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AA6912-0D24-AA48-B1EE-8B6D1018C3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 b="32002"/>
          <a:stretch/>
        </p:blipFill>
        <p:spPr>
          <a:xfrm>
            <a:off x="3287688" y="3140968"/>
            <a:ext cx="6096080" cy="566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9F0C0-CD9F-9FEC-74F2-4FD0C5D593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2BC742-9827-D9F8-DE49-92A638B610C8}"/>
              </a:ext>
            </a:extLst>
          </p:cNvPr>
          <p:cNvSpPr/>
          <p:nvPr/>
        </p:nvSpPr>
        <p:spPr bwMode="white">
          <a:xfrm>
            <a:off x="2862857" y="2974971"/>
            <a:ext cx="219047" cy="22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483CA2-CA93-179B-1AF0-3D50F4821D04}"/>
              </a:ext>
            </a:extLst>
          </p:cNvPr>
          <p:cNvSpPr/>
          <p:nvPr/>
        </p:nvSpPr>
        <p:spPr bwMode="white">
          <a:xfrm>
            <a:off x="6615238" y="2974971"/>
            <a:ext cx="219047" cy="22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DAFF13-6EA0-8D76-F393-5FA53C5F5402}"/>
              </a:ext>
            </a:extLst>
          </p:cNvPr>
          <p:cNvSpPr/>
          <p:nvPr/>
        </p:nvSpPr>
        <p:spPr bwMode="white">
          <a:xfrm>
            <a:off x="10377142" y="2965433"/>
            <a:ext cx="219047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4BF329-DB5B-BBEA-D143-8B8ED38EC7C1}"/>
              </a:ext>
            </a:extLst>
          </p:cNvPr>
          <p:cNvSpPr/>
          <p:nvPr/>
        </p:nvSpPr>
        <p:spPr bwMode="white">
          <a:xfrm>
            <a:off x="2862857" y="3738008"/>
            <a:ext cx="228571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A6E9B0-ACA5-D336-FB57-FC231EFAE61E}"/>
              </a:ext>
            </a:extLst>
          </p:cNvPr>
          <p:cNvSpPr/>
          <p:nvPr/>
        </p:nvSpPr>
        <p:spPr bwMode="white">
          <a:xfrm>
            <a:off x="6615238" y="3738008"/>
            <a:ext cx="219047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A880BE-B1E9-AB19-1C8C-FAC4F3F2B125}"/>
              </a:ext>
            </a:extLst>
          </p:cNvPr>
          <p:cNvSpPr/>
          <p:nvPr/>
        </p:nvSpPr>
        <p:spPr bwMode="white">
          <a:xfrm>
            <a:off x="10377142" y="3738008"/>
            <a:ext cx="219047" cy="23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78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A32A0E-2877-BDCA-E2EA-A3070BB4AC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5F3266-A7EF-5037-122F-9FF92FAFBABF}"/>
              </a:ext>
            </a:extLst>
          </p:cNvPr>
          <p:cNvSpPr/>
          <p:nvPr/>
        </p:nvSpPr>
        <p:spPr bwMode="white">
          <a:xfrm>
            <a:off x="3081904" y="2402101"/>
            <a:ext cx="352380" cy="28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960EA3-694A-5D4F-A578-6C94FD7357C1}"/>
              </a:ext>
            </a:extLst>
          </p:cNvPr>
          <p:cNvSpPr/>
          <p:nvPr/>
        </p:nvSpPr>
        <p:spPr bwMode="white">
          <a:xfrm>
            <a:off x="7920000" y="2392567"/>
            <a:ext cx="1019047" cy="30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720BF9-456B-3707-F5DD-29491E0146E6}"/>
              </a:ext>
            </a:extLst>
          </p:cNvPr>
          <p:cNvSpPr/>
          <p:nvPr/>
        </p:nvSpPr>
        <p:spPr bwMode="white">
          <a:xfrm>
            <a:off x="2548571" y="3031345"/>
            <a:ext cx="390476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0C00BA-A976-3362-D3C5-1784592061DD}"/>
              </a:ext>
            </a:extLst>
          </p:cNvPr>
          <p:cNvSpPr/>
          <p:nvPr/>
        </p:nvSpPr>
        <p:spPr bwMode="white">
          <a:xfrm>
            <a:off x="3491428" y="3031345"/>
            <a:ext cx="219047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213D83-8F13-FF0F-E4C1-8CC5127A7933}"/>
              </a:ext>
            </a:extLst>
          </p:cNvPr>
          <p:cNvSpPr/>
          <p:nvPr/>
        </p:nvSpPr>
        <p:spPr bwMode="white">
          <a:xfrm>
            <a:off x="4339047" y="3031345"/>
            <a:ext cx="228571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6D10D6-63DA-8CCF-5DD0-E4EACE8E3E91}"/>
              </a:ext>
            </a:extLst>
          </p:cNvPr>
          <p:cNvSpPr/>
          <p:nvPr/>
        </p:nvSpPr>
        <p:spPr bwMode="white">
          <a:xfrm>
            <a:off x="6939047" y="3031345"/>
            <a:ext cx="390476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7B7129-9A92-6251-BA44-1CAC4854FD24}"/>
              </a:ext>
            </a:extLst>
          </p:cNvPr>
          <p:cNvSpPr/>
          <p:nvPr/>
        </p:nvSpPr>
        <p:spPr bwMode="white">
          <a:xfrm>
            <a:off x="7881904" y="3031345"/>
            <a:ext cx="219047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3A6DFF-BC95-7038-78C1-473DAB895923}"/>
              </a:ext>
            </a:extLst>
          </p:cNvPr>
          <p:cNvSpPr/>
          <p:nvPr/>
        </p:nvSpPr>
        <p:spPr bwMode="white">
          <a:xfrm>
            <a:off x="8729523" y="3031345"/>
            <a:ext cx="219047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5D49A66-9280-8E87-F59C-C8BD587936AE}"/>
              </a:ext>
            </a:extLst>
          </p:cNvPr>
          <p:cNvSpPr/>
          <p:nvPr/>
        </p:nvSpPr>
        <p:spPr bwMode="white">
          <a:xfrm>
            <a:off x="2548571" y="3727328"/>
            <a:ext cx="390476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F2B957-ADAD-808C-7D77-F0CD4B0AC136}"/>
              </a:ext>
            </a:extLst>
          </p:cNvPr>
          <p:cNvSpPr/>
          <p:nvPr/>
        </p:nvSpPr>
        <p:spPr bwMode="white">
          <a:xfrm>
            <a:off x="3491428" y="3736862"/>
            <a:ext cx="219047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887D03E-5765-D30B-E6D7-B954884B227F}"/>
              </a:ext>
            </a:extLst>
          </p:cNvPr>
          <p:cNvSpPr/>
          <p:nvPr/>
        </p:nvSpPr>
        <p:spPr bwMode="white">
          <a:xfrm>
            <a:off x="4348571" y="3736862"/>
            <a:ext cx="209523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056187-CB60-B3B3-4BE8-3F2A11AC51D3}"/>
              </a:ext>
            </a:extLst>
          </p:cNvPr>
          <p:cNvSpPr/>
          <p:nvPr/>
        </p:nvSpPr>
        <p:spPr bwMode="white">
          <a:xfrm>
            <a:off x="6939047" y="3727328"/>
            <a:ext cx="390476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189DD60-482A-F527-3B26-3A7BD50C4C48}"/>
              </a:ext>
            </a:extLst>
          </p:cNvPr>
          <p:cNvSpPr/>
          <p:nvPr/>
        </p:nvSpPr>
        <p:spPr bwMode="white">
          <a:xfrm>
            <a:off x="7872380" y="3736862"/>
            <a:ext cx="228571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03904CE-9D25-A92A-81DA-46347DBFFCEE}"/>
              </a:ext>
            </a:extLst>
          </p:cNvPr>
          <p:cNvSpPr/>
          <p:nvPr/>
        </p:nvSpPr>
        <p:spPr bwMode="white">
          <a:xfrm>
            <a:off x="8739047" y="3727328"/>
            <a:ext cx="209523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82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DB0456-C45F-4179-6D5C-4B8C2ADA35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41CB9E-3183-5444-D5CA-C86E360D8E21}"/>
              </a:ext>
            </a:extLst>
          </p:cNvPr>
          <p:cNvSpPr/>
          <p:nvPr/>
        </p:nvSpPr>
        <p:spPr bwMode="white">
          <a:xfrm>
            <a:off x="2310476" y="1919005"/>
            <a:ext cx="200000" cy="22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287035-3BBF-5A0D-0E4E-80A71E2156C0}"/>
              </a:ext>
            </a:extLst>
          </p:cNvPr>
          <p:cNvSpPr/>
          <p:nvPr/>
        </p:nvSpPr>
        <p:spPr bwMode="white">
          <a:xfrm>
            <a:off x="4853333" y="1919005"/>
            <a:ext cx="219047" cy="22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5B9B7D-C96E-EC31-0CB6-12D0DD597477}"/>
              </a:ext>
            </a:extLst>
          </p:cNvPr>
          <p:cNvSpPr/>
          <p:nvPr/>
        </p:nvSpPr>
        <p:spPr bwMode="white">
          <a:xfrm>
            <a:off x="7415238" y="1909439"/>
            <a:ext cx="228571" cy="24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FE9BC9-ED16-7591-0C6F-9195E2E1FC89}"/>
              </a:ext>
            </a:extLst>
          </p:cNvPr>
          <p:cNvSpPr/>
          <p:nvPr/>
        </p:nvSpPr>
        <p:spPr bwMode="white">
          <a:xfrm>
            <a:off x="10148571" y="1909439"/>
            <a:ext cx="209523" cy="24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BEF03C-E76D-7732-C5C8-9547C514A3EE}"/>
              </a:ext>
            </a:extLst>
          </p:cNvPr>
          <p:cNvSpPr/>
          <p:nvPr/>
        </p:nvSpPr>
        <p:spPr bwMode="white">
          <a:xfrm>
            <a:off x="2462857" y="2569473"/>
            <a:ext cx="228571" cy="22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87BDC0-CB8A-4112-5341-8AF61D9E49C8}"/>
              </a:ext>
            </a:extLst>
          </p:cNvPr>
          <p:cNvSpPr/>
          <p:nvPr/>
        </p:nvSpPr>
        <p:spPr bwMode="white">
          <a:xfrm>
            <a:off x="4862857" y="2569473"/>
            <a:ext cx="380952" cy="22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2F062A-D3CC-3740-C99B-EF4799A71520}"/>
              </a:ext>
            </a:extLst>
          </p:cNvPr>
          <p:cNvSpPr/>
          <p:nvPr/>
        </p:nvSpPr>
        <p:spPr bwMode="white">
          <a:xfrm>
            <a:off x="7605714" y="2569473"/>
            <a:ext cx="371428" cy="22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97F1A6-9BCA-D230-EF33-758694B71DDF}"/>
              </a:ext>
            </a:extLst>
          </p:cNvPr>
          <p:cNvSpPr/>
          <p:nvPr/>
        </p:nvSpPr>
        <p:spPr bwMode="white">
          <a:xfrm>
            <a:off x="10148571" y="2569473"/>
            <a:ext cx="209523" cy="23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61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5434B-D2F9-E382-C117-7E752429FA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1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63005-4CC7-8945-4E41-289E99B8B1B0}"/>
              </a:ext>
            </a:extLst>
          </p:cNvPr>
          <p:cNvSpPr/>
          <p:nvPr/>
        </p:nvSpPr>
        <p:spPr bwMode="white">
          <a:xfrm>
            <a:off x="1786666" y="2049618"/>
            <a:ext cx="371428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6666A5-9342-8B22-9C17-ABB56F4582A6}"/>
              </a:ext>
            </a:extLst>
          </p:cNvPr>
          <p:cNvSpPr/>
          <p:nvPr/>
        </p:nvSpPr>
        <p:spPr bwMode="white">
          <a:xfrm>
            <a:off x="2320000" y="2049617"/>
            <a:ext cx="323809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FD9C95-E6E2-8641-BFBE-9064D1F7C12B}"/>
              </a:ext>
            </a:extLst>
          </p:cNvPr>
          <p:cNvSpPr/>
          <p:nvPr/>
        </p:nvSpPr>
        <p:spPr bwMode="white">
          <a:xfrm>
            <a:off x="2872380" y="2049618"/>
            <a:ext cx="219047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1FACE4-9AE1-9563-ACB8-AF88B8E587BB}"/>
              </a:ext>
            </a:extLst>
          </p:cNvPr>
          <p:cNvSpPr/>
          <p:nvPr/>
        </p:nvSpPr>
        <p:spPr bwMode="white">
          <a:xfrm>
            <a:off x="3720000" y="2049618"/>
            <a:ext cx="228571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515775-C610-0C15-851D-3C66E4F798EE}"/>
              </a:ext>
            </a:extLst>
          </p:cNvPr>
          <p:cNvSpPr/>
          <p:nvPr/>
        </p:nvSpPr>
        <p:spPr bwMode="white">
          <a:xfrm>
            <a:off x="4424761" y="2001936"/>
            <a:ext cx="361904" cy="3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984B9A-FA75-2B8E-D128-D074CDAB26E8}"/>
              </a:ext>
            </a:extLst>
          </p:cNvPr>
          <p:cNvSpPr/>
          <p:nvPr/>
        </p:nvSpPr>
        <p:spPr bwMode="white">
          <a:xfrm>
            <a:off x="1786666" y="3518232"/>
            <a:ext cx="371428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95A948-6448-3389-3763-569152EBA12B}"/>
              </a:ext>
            </a:extLst>
          </p:cNvPr>
          <p:cNvSpPr/>
          <p:nvPr/>
        </p:nvSpPr>
        <p:spPr bwMode="white">
          <a:xfrm>
            <a:off x="2320000" y="3518231"/>
            <a:ext cx="323809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AEFE675-EDA0-4723-35B9-12DFD37656DC}"/>
              </a:ext>
            </a:extLst>
          </p:cNvPr>
          <p:cNvSpPr/>
          <p:nvPr/>
        </p:nvSpPr>
        <p:spPr bwMode="white">
          <a:xfrm>
            <a:off x="2872380" y="3518232"/>
            <a:ext cx="219047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AC80ACD-5700-51B1-2433-72D848D65DFA}"/>
              </a:ext>
            </a:extLst>
          </p:cNvPr>
          <p:cNvSpPr/>
          <p:nvPr/>
        </p:nvSpPr>
        <p:spPr bwMode="white">
          <a:xfrm>
            <a:off x="3720000" y="3518232"/>
            <a:ext cx="219047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EE3878D-5FF4-4CC3-BB5D-415245841268}"/>
              </a:ext>
            </a:extLst>
          </p:cNvPr>
          <p:cNvSpPr/>
          <p:nvPr/>
        </p:nvSpPr>
        <p:spPr bwMode="white">
          <a:xfrm>
            <a:off x="4424761" y="3470550"/>
            <a:ext cx="361904" cy="3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8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E74DB-3498-5816-3C19-0289F74596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2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8ADC2C-87A3-2DF7-5FEC-5E3926B925F7}"/>
              </a:ext>
            </a:extLst>
          </p:cNvPr>
          <p:cNvSpPr/>
          <p:nvPr/>
        </p:nvSpPr>
        <p:spPr bwMode="white">
          <a:xfrm>
            <a:off x="1358095" y="3446171"/>
            <a:ext cx="390476" cy="23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1704AC-03CA-4C70-39F8-0BCE95CAD9FE}"/>
              </a:ext>
            </a:extLst>
          </p:cNvPr>
          <p:cNvSpPr/>
          <p:nvPr/>
        </p:nvSpPr>
        <p:spPr bwMode="white">
          <a:xfrm>
            <a:off x="1924762" y="3438151"/>
            <a:ext cx="288000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5FAD4D-2AE4-DF59-5017-666B54FBF6A5}"/>
              </a:ext>
            </a:extLst>
          </p:cNvPr>
          <p:cNvSpPr/>
          <p:nvPr/>
        </p:nvSpPr>
        <p:spPr bwMode="white">
          <a:xfrm>
            <a:off x="2443809" y="3446171"/>
            <a:ext cx="219047" cy="23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ACDE88-88B7-DE75-6381-9D5A7FE85521}"/>
              </a:ext>
            </a:extLst>
          </p:cNvPr>
          <p:cNvSpPr/>
          <p:nvPr/>
        </p:nvSpPr>
        <p:spPr bwMode="white">
          <a:xfrm>
            <a:off x="3300952" y="3446171"/>
            <a:ext cx="219047" cy="23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C28C14-877F-D5C4-BB20-5AA345B2F68A}"/>
              </a:ext>
            </a:extLst>
          </p:cNvPr>
          <p:cNvSpPr/>
          <p:nvPr/>
        </p:nvSpPr>
        <p:spPr bwMode="white">
          <a:xfrm>
            <a:off x="4005714" y="3427065"/>
            <a:ext cx="361904" cy="26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F54303F-EA12-F58D-3D5E-4D06322B70A3}"/>
              </a:ext>
            </a:extLst>
          </p:cNvPr>
          <p:cNvSpPr/>
          <p:nvPr/>
        </p:nvSpPr>
        <p:spPr bwMode="white">
          <a:xfrm>
            <a:off x="6110476" y="3446171"/>
            <a:ext cx="417572" cy="23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17FA3B-1D84-B5C4-201B-C4F750806FF6}"/>
              </a:ext>
            </a:extLst>
          </p:cNvPr>
          <p:cNvSpPr/>
          <p:nvPr/>
        </p:nvSpPr>
        <p:spPr bwMode="white">
          <a:xfrm>
            <a:off x="6669093" y="3455723"/>
            <a:ext cx="293764" cy="23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ED047C2-73F4-D56A-8FB0-15558888A205}"/>
              </a:ext>
            </a:extLst>
          </p:cNvPr>
          <p:cNvSpPr/>
          <p:nvPr/>
        </p:nvSpPr>
        <p:spPr bwMode="white">
          <a:xfrm>
            <a:off x="7205714" y="3446171"/>
            <a:ext cx="219047" cy="23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5D726A7-2C72-D600-24E2-C3D96469F571}"/>
              </a:ext>
            </a:extLst>
          </p:cNvPr>
          <p:cNvSpPr/>
          <p:nvPr/>
        </p:nvSpPr>
        <p:spPr bwMode="white">
          <a:xfrm>
            <a:off x="8062857" y="3446171"/>
            <a:ext cx="209523" cy="23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76C9E92-2B61-9CE3-7DAB-8958477171AF}"/>
              </a:ext>
            </a:extLst>
          </p:cNvPr>
          <p:cNvSpPr/>
          <p:nvPr/>
        </p:nvSpPr>
        <p:spPr bwMode="white">
          <a:xfrm>
            <a:off x="8758095" y="3417512"/>
            <a:ext cx="352380" cy="28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34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