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3FB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0A6FE-4BBD-3DB3-341B-0BBF92E8B4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 b="28677"/>
          <a:stretch/>
        </p:blipFill>
        <p:spPr>
          <a:xfrm>
            <a:off x="3503712" y="3068960"/>
            <a:ext cx="5544616" cy="58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9754C-A310-2962-CD9A-3B9287C57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AA80E1-1509-9EB9-DC19-14E03D46F39D}"/>
              </a:ext>
            </a:extLst>
          </p:cNvPr>
          <p:cNvSpPr/>
          <p:nvPr/>
        </p:nvSpPr>
        <p:spPr bwMode="white">
          <a:xfrm>
            <a:off x="3929523" y="2011999"/>
            <a:ext cx="380952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1604B6-E5B3-9278-1093-77316BD2D3CC}"/>
              </a:ext>
            </a:extLst>
          </p:cNvPr>
          <p:cNvSpPr/>
          <p:nvPr/>
        </p:nvSpPr>
        <p:spPr bwMode="white">
          <a:xfrm>
            <a:off x="9139047" y="1973834"/>
            <a:ext cx="704761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F8B5FA-CA4B-07DE-83E4-51B78D8061A0}"/>
              </a:ext>
            </a:extLst>
          </p:cNvPr>
          <p:cNvSpPr/>
          <p:nvPr/>
        </p:nvSpPr>
        <p:spPr bwMode="white">
          <a:xfrm>
            <a:off x="2977142" y="2832549"/>
            <a:ext cx="219047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CE8374-CCE1-038F-7276-97D79E423849}"/>
              </a:ext>
            </a:extLst>
          </p:cNvPr>
          <p:cNvSpPr/>
          <p:nvPr/>
        </p:nvSpPr>
        <p:spPr bwMode="white">
          <a:xfrm>
            <a:off x="3834285" y="2832549"/>
            <a:ext cx="219047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5A1AE1-AC1C-DFD6-FAF8-FCA231CDA5D7}"/>
              </a:ext>
            </a:extLst>
          </p:cNvPr>
          <p:cNvSpPr/>
          <p:nvPr/>
        </p:nvSpPr>
        <p:spPr bwMode="white">
          <a:xfrm>
            <a:off x="4691428" y="2832549"/>
            <a:ext cx="209523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7B6AA2-FEA7-2538-355B-45BE509DFCB6}"/>
              </a:ext>
            </a:extLst>
          </p:cNvPr>
          <p:cNvSpPr/>
          <p:nvPr/>
        </p:nvSpPr>
        <p:spPr bwMode="white">
          <a:xfrm>
            <a:off x="9481904" y="2794384"/>
            <a:ext cx="361904" cy="2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4AE1CF-975E-3947-6D26-84BC68008757}"/>
              </a:ext>
            </a:extLst>
          </p:cNvPr>
          <p:cNvSpPr/>
          <p:nvPr/>
        </p:nvSpPr>
        <p:spPr bwMode="white">
          <a:xfrm>
            <a:off x="3491428" y="3653099"/>
            <a:ext cx="219047" cy="2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9B5392-A6CA-A569-A4B7-87D7D5FB71BA}"/>
              </a:ext>
            </a:extLst>
          </p:cNvPr>
          <p:cNvSpPr/>
          <p:nvPr/>
        </p:nvSpPr>
        <p:spPr bwMode="white">
          <a:xfrm>
            <a:off x="4348571" y="3653099"/>
            <a:ext cx="219047" cy="2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A7D489-2BF7-D810-DF35-11644E8DDD68}"/>
              </a:ext>
            </a:extLst>
          </p:cNvPr>
          <p:cNvSpPr/>
          <p:nvPr/>
        </p:nvSpPr>
        <p:spPr bwMode="white">
          <a:xfrm>
            <a:off x="5129523" y="3643557"/>
            <a:ext cx="371428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84D1B0-7C63-065D-7C7F-055719521B5E}"/>
              </a:ext>
            </a:extLst>
          </p:cNvPr>
          <p:cNvSpPr/>
          <p:nvPr/>
        </p:nvSpPr>
        <p:spPr bwMode="white">
          <a:xfrm>
            <a:off x="9139047" y="3614934"/>
            <a:ext cx="695238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54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A9AAC-72EE-96D6-4447-ADA465E9D2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D97B14-CF19-FC58-EC31-F5A2FBC34136}"/>
              </a:ext>
            </a:extLst>
          </p:cNvPr>
          <p:cNvSpPr/>
          <p:nvPr/>
        </p:nvSpPr>
        <p:spPr bwMode="white">
          <a:xfrm>
            <a:off x="2643809" y="3377416"/>
            <a:ext cx="1238095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7FE4B6-D9DA-659F-681C-E39035C8D19B}"/>
              </a:ext>
            </a:extLst>
          </p:cNvPr>
          <p:cNvSpPr/>
          <p:nvPr/>
        </p:nvSpPr>
        <p:spPr bwMode="white">
          <a:xfrm>
            <a:off x="7872380" y="3377416"/>
            <a:ext cx="1419047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737FCD-C794-97C7-48E1-8563A4064959}"/>
              </a:ext>
            </a:extLst>
          </p:cNvPr>
          <p:cNvSpPr/>
          <p:nvPr/>
        </p:nvSpPr>
        <p:spPr bwMode="white">
          <a:xfrm>
            <a:off x="2643809" y="4026496"/>
            <a:ext cx="1238095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79A898-16D9-E73A-3A8B-9A273A408281}"/>
              </a:ext>
            </a:extLst>
          </p:cNvPr>
          <p:cNvSpPr/>
          <p:nvPr/>
        </p:nvSpPr>
        <p:spPr bwMode="white">
          <a:xfrm>
            <a:off x="7881904" y="4026496"/>
            <a:ext cx="1409523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A82ACA-8237-1E6C-4AC7-77D83D7EF141}"/>
              </a:ext>
            </a:extLst>
          </p:cNvPr>
          <p:cNvSpPr/>
          <p:nvPr/>
        </p:nvSpPr>
        <p:spPr bwMode="white">
          <a:xfrm>
            <a:off x="2824761" y="4637396"/>
            <a:ext cx="1380952" cy="31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865267-3E86-B259-62E6-4E40B4A65888}"/>
              </a:ext>
            </a:extLst>
          </p:cNvPr>
          <p:cNvSpPr/>
          <p:nvPr/>
        </p:nvSpPr>
        <p:spPr bwMode="white">
          <a:xfrm>
            <a:off x="8072380" y="4646941"/>
            <a:ext cx="1371428" cy="3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81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4C3CD-6AD1-BA17-2174-B8515048C4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16832"/>
            <a:ext cx="6912768" cy="2306954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991544" y="2060848"/>
            <a:ext cx="2088232" cy="648072"/>
          </a:xfrm>
          <a:prstGeom prst="line">
            <a:avLst/>
          </a:prstGeom>
          <a:ln w="15875">
            <a:solidFill>
              <a:srgbClr val="FE3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991544" y="2060848"/>
            <a:ext cx="2088232" cy="685425"/>
          </a:xfrm>
          <a:prstGeom prst="line">
            <a:avLst/>
          </a:prstGeom>
          <a:ln w="15875">
            <a:solidFill>
              <a:srgbClr val="FE3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988786" y="3402934"/>
            <a:ext cx="1946974" cy="21771"/>
          </a:xfrm>
          <a:prstGeom prst="line">
            <a:avLst/>
          </a:prstGeom>
          <a:ln w="15875">
            <a:solidFill>
              <a:srgbClr val="FE3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062173" y="4047200"/>
            <a:ext cx="1946974" cy="21771"/>
          </a:xfrm>
          <a:prstGeom prst="line">
            <a:avLst/>
          </a:prstGeom>
          <a:ln w="15875">
            <a:solidFill>
              <a:srgbClr val="FE3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375920" y="2132856"/>
            <a:ext cx="2088232" cy="1914344"/>
          </a:xfrm>
          <a:prstGeom prst="line">
            <a:avLst/>
          </a:prstGeom>
          <a:ln w="15875">
            <a:solidFill>
              <a:srgbClr val="FE3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375920" y="2740175"/>
            <a:ext cx="2088232" cy="673644"/>
          </a:xfrm>
          <a:prstGeom prst="line">
            <a:avLst/>
          </a:prstGeom>
          <a:ln w="15875">
            <a:solidFill>
              <a:srgbClr val="FE3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398531" y="2740175"/>
            <a:ext cx="2065621" cy="660365"/>
          </a:xfrm>
          <a:prstGeom prst="line">
            <a:avLst/>
          </a:prstGeom>
          <a:ln w="15875">
            <a:solidFill>
              <a:srgbClr val="FE3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387225" y="2106333"/>
            <a:ext cx="2076927" cy="1921937"/>
          </a:xfrm>
          <a:prstGeom prst="line">
            <a:avLst/>
          </a:prstGeom>
          <a:ln w="15875">
            <a:solidFill>
              <a:srgbClr val="FE3F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450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FC893-B4DC-C6F9-251B-3E767C8359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1DE747-D640-7B94-A9C0-97D4DF475FCC}"/>
              </a:ext>
            </a:extLst>
          </p:cNvPr>
          <p:cNvSpPr/>
          <p:nvPr/>
        </p:nvSpPr>
        <p:spPr bwMode="white">
          <a:xfrm>
            <a:off x="2472380" y="2061243"/>
            <a:ext cx="219047" cy="23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ED4E92-D6B2-BC9A-0B0C-6B169E2C76E5}"/>
              </a:ext>
            </a:extLst>
          </p:cNvPr>
          <p:cNvSpPr/>
          <p:nvPr/>
        </p:nvSpPr>
        <p:spPr bwMode="white">
          <a:xfrm>
            <a:off x="5024761" y="2070798"/>
            <a:ext cx="219047" cy="22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E810F-5ECB-EF35-EA2E-80A641BFE903}"/>
              </a:ext>
            </a:extLst>
          </p:cNvPr>
          <p:cNvSpPr/>
          <p:nvPr/>
        </p:nvSpPr>
        <p:spPr bwMode="white">
          <a:xfrm>
            <a:off x="7586666" y="2070798"/>
            <a:ext cx="219047" cy="23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11CF41-6DD5-ABC2-44B9-45D1A9BB0704}"/>
              </a:ext>
            </a:extLst>
          </p:cNvPr>
          <p:cNvSpPr/>
          <p:nvPr/>
        </p:nvSpPr>
        <p:spPr bwMode="white">
          <a:xfrm>
            <a:off x="10148571" y="2061243"/>
            <a:ext cx="219047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DBCF55-E784-0EF5-6D6A-6EC2F1DFCDE1}"/>
              </a:ext>
            </a:extLst>
          </p:cNvPr>
          <p:cNvSpPr/>
          <p:nvPr/>
        </p:nvSpPr>
        <p:spPr bwMode="white">
          <a:xfrm>
            <a:off x="2481904" y="2882953"/>
            <a:ext cx="190476" cy="23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4072C0-20D7-1D52-B8B0-74B39F531168}"/>
              </a:ext>
            </a:extLst>
          </p:cNvPr>
          <p:cNvSpPr/>
          <p:nvPr/>
        </p:nvSpPr>
        <p:spPr bwMode="white">
          <a:xfrm>
            <a:off x="5024761" y="2882953"/>
            <a:ext cx="219047" cy="23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2DC3EA-DF94-C4EC-BC26-CF0944B824FE}"/>
              </a:ext>
            </a:extLst>
          </p:cNvPr>
          <p:cNvSpPr/>
          <p:nvPr/>
        </p:nvSpPr>
        <p:spPr bwMode="white">
          <a:xfrm>
            <a:off x="7586666" y="2882953"/>
            <a:ext cx="219047" cy="23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A7BE38-87D1-20D1-C954-1B2BD11D1DE2}"/>
              </a:ext>
            </a:extLst>
          </p:cNvPr>
          <p:cNvSpPr/>
          <p:nvPr/>
        </p:nvSpPr>
        <p:spPr bwMode="white">
          <a:xfrm>
            <a:off x="10072380" y="2882953"/>
            <a:ext cx="380952" cy="23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72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97142-7414-B7DB-B50B-21DE86564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245BA-57B7-0C36-C01C-3ADFC2156BE2}"/>
              </a:ext>
            </a:extLst>
          </p:cNvPr>
          <p:cNvSpPr/>
          <p:nvPr/>
        </p:nvSpPr>
        <p:spPr bwMode="white">
          <a:xfrm>
            <a:off x="6205714" y="2357766"/>
            <a:ext cx="219047" cy="23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0AA155-7C42-8CD5-1C7C-1F7D5F2A3D86}"/>
              </a:ext>
            </a:extLst>
          </p:cNvPr>
          <p:cNvSpPr/>
          <p:nvPr/>
        </p:nvSpPr>
        <p:spPr bwMode="white">
          <a:xfrm>
            <a:off x="7053333" y="2357766"/>
            <a:ext cx="219047" cy="23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EAE77C-8BAB-B290-E6DA-A2937BF93652}"/>
              </a:ext>
            </a:extLst>
          </p:cNvPr>
          <p:cNvSpPr/>
          <p:nvPr/>
        </p:nvSpPr>
        <p:spPr bwMode="white">
          <a:xfrm>
            <a:off x="7834285" y="2357766"/>
            <a:ext cx="371428" cy="23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7F4F9B-7871-2224-860B-024F5C654CC0}"/>
              </a:ext>
            </a:extLst>
          </p:cNvPr>
          <p:cNvSpPr/>
          <p:nvPr/>
        </p:nvSpPr>
        <p:spPr bwMode="white">
          <a:xfrm>
            <a:off x="8605714" y="2309981"/>
            <a:ext cx="361905" cy="31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64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2023-07-25T13:54:54Z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