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30D54-5048-D131-849E-2B827BFE35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31648"/>
          <a:stretch/>
        </p:blipFill>
        <p:spPr>
          <a:xfrm>
            <a:off x="3215680" y="3068960"/>
            <a:ext cx="6360408" cy="59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CDF78-BAD6-3C8A-9315-6E96F19ED2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32772-597A-F5B5-E503-0C9057C4ACA8}"/>
              </a:ext>
            </a:extLst>
          </p:cNvPr>
          <p:cNvSpPr/>
          <p:nvPr/>
        </p:nvSpPr>
        <p:spPr bwMode="white">
          <a:xfrm>
            <a:off x="2539047" y="1507238"/>
            <a:ext cx="380952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2DDF1E-9D7B-836C-E1CC-2D42ACC3E52E}"/>
              </a:ext>
            </a:extLst>
          </p:cNvPr>
          <p:cNvSpPr/>
          <p:nvPr/>
        </p:nvSpPr>
        <p:spPr bwMode="white">
          <a:xfrm>
            <a:off x="6281904" y="1507238"/>
            <a:ext cx="390476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2D0A44-60D8-249A-3F8D-0F5C4DBC765D}"/>
              </a:ext>
            </a:extLst>
          </p:cNvPr>
          <p:cNvSpPr/>
          <p:nvPr/>
        </p:nvSpPr>
        <p:spPr bwMode="white">
          <a:xfrm>
            <a:off x="10034285" y="1507238"/>
            <a:ext cx="390476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B0611A-5A16-672D-3536-91DDBCDB8092}"/>
              </a:ext>
            </a:extLst>
          </p:cNvPr>
          <p:cNvSpPr/>
          <p:nvPr/>
        </p:nvSpPr>
        <p:spPr bwMode="white">
          <a:xfrm>
            <a:off x="2700952" y="2147613"/>
            <a:ext cx="219047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936A20-8BFD-0A35-5DC4-B9D3467A90BC}"/>
              </a:ext>
            </a:extLst>
          </p:cNvPr>
          <p:cNvSpPr/>
          <p:nvPr/>
        </p:nvSpPr>
        <p:spPr bwMode="white">
          <a:xfrm>
            <a:off x="6453333" y="2157170"/>
            <a:ext cx="209523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D42571-6EAB-FAFC-5329-8A4C3728169B}"/>
              </a:ext>
            </a:extLst>
          </p:cNvPr>
          <p:cNvSpPr/>
          <p:nvPr/>
        </p:nvSpPr>
        <p:spPr bwMode="white">
          <a:xfrm>
            <a:off x="10205714" y="2147613"/>
            <a:ext cx="219047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67CDED-5269-C6C1-1B1C-9D69F8CF4FE1}"/>
              </a:ext>
            </a:extLst>
          </p:cNvPr>
          <p:cNvSpPr/>
          <p:nvPr/>
        </p:nvSpPr>
        <p:spPr bwMode="white">
          <a:xfrm>
            <a:off x="2700952" y="2797545"/>
            <a:ext cx="219047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8F63CF-DF07-FC43-6F5F-8137B7076D54}"/>
              </a:ext>
            </a:extLst>
          </p:cNvPr>
          <p:cNvSpPr/>
          <p:nvPr/>
        </p:nvSpPr>
        <p:spPr bwMode="white">
          <a:xfrm>
            <a:off x="6453333" y="2797545"/>
            <a:ext cx="209523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7D0C22-DFE4-C9EF-599C-708F382AB40F}"/>
              </a:ext>
            </a:extLst>
          </p:cNvPr>
          <p:cNvSpPr/>
          <p:nvPr/>
        </p:nvSpPr>
        <p:spPr bwMode="white">
          <a:xfrm>
            <a:off x="10205714" y="2797545"/>
            <a:ext cx="219047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6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4DDA5-0615-FC3F-D1D6-CD0FA6F702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5E3F8-B864-1EB5-7166-69322BD55B17}"/>
              </a:ext>
            </a:extLst>
          </p:cNvPr>
          <p:cNvSpPr/>
          <p:nvPr/>
        </p:nvSpPr>
        <p:spPr bwMode="white">
          <a:xfrm>
            <a:off x="2843809" y="2010948"/>
            <a:ext cx="685714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76B02-1639-0DC2-1BFE-F98BE0CC6820}"/>
              </a:ext>
            </a:extLst>
          </p:cNvPr>
          <p:cNvSpPr/>
          <p:nvPr/>
        </p:nvSpPr>
        <p:spPr bwMode="white">
          <a:xfrm>
            <a:off x="6234285" y="2010948"/>
            <a:ext cx="1038095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023257-C6E4-1B45-1926-696E1EC27D36}"/>
              </a:ext>
            </a:extLst>
          </p:cNvPr>
          <p:cNvSpPr/>
          <p:nvPr/>
        </p:nvSpPr>
        <p:spPr bwMode="white">
          <a:xfrm>
            <a:off x="9996190" y="2010948"/>
            <a:ext cx="695238" cy="30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567FDC-8EE1-1679-C0C1-665FB496016B}"/>
              </a:ext>
            </a:extLst>
          </p:cNvPr>
          <p:cNvSpPr/>
          <p:nvPr/>
        </p:nvSpPr>
        <p:spPr bwMode="white">
          <a:xfrm>
            <a:off x="1872380" y="2783011"/>
            <a:ext cx="390476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DE099C-3422-500D-D31B-B0C55C5ADD93}"/>
              </a:ext>
            </a:extLst>
          </p:cNvPr>
          <p:cNvSpPr/>
          <p:nvPr/>
        </p:nvSpPr>
        <p:spPr bwMode="white">
          <a:xfrm>
            <a:off x="2815238" y="2783011"/>
            <a:ext cx="209523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F5C2D4-0A8E-4CF7-04F8-0494F51B4FE9}"/>
              </a:ext>
            </a:extLst>
          </p:cNvPr>
          <p:cNvSpPr/>
          <p:nvPr/>
        </p:nvSpPr>
        <p:spPr bwMode="white">
          <a:xfrm>
            <a:off x="3662857" y="2783011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F3E2E9-4855-D32F-F396-FA0F830897AA}"/>
              </a:ext>
            </a:extLst>
          </p:cNvPr>
          <p:cNvSpPr/>
          <p:nvPr/>
        </p:nvSpPr>
        <p:spPr bwMode="white">
          <a:xfrm>
            <a:off x="5281904" y="2783011"/>
            <a:ext cx="390476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03D900-9055-C786-1BAA-C4E6ED5E7AA0}"/>
              </a:ext>
            </a:extLst>
          </p:cNvPr>
          <p:cNvSpPr/>
          <p:nvPr/>
        </p:nvSpPr>
        <p:spPr bwMode="white">
          <a:xfrm>
            <a:off x="6224761" y="2783011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E1A440-F59E-6AD5-EA68-6428235CD523}"/>
              </a:ext>
            </a:extLst>
          </p:cNvPr>
          <p:cNvSpPr/>
          <p:nvPr/>
        </p:nvSpPr>
        <p:spPr bwMode="white">
          <a:xfrm>
            <a:off x="7072380" y="2783011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9EDD43-235B-797A-347A-720759D083C1}"/>
              </a:ext>
            </a:extLst>
          </p:cNvPr>
          <p:cNvSpPr/>
          <p:nvPr/>
        </p:nvSpPr>
        <p:spPr bwMode="white">
          <a:xfrm>
            <a:off x="9053333" y="2783011"/>
            <a:ext cx="37142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2BC286-C6A0-FC92-3222-C70BA972CEF5}"/>
              </a:ext>
            </a:extLst>
          </p:cNvPr>
          <p:cNvSpPr/>
          <p:nvPr/>
        </p:nvSpPr>
        <p:spPr bwMode="white">
          <a:xfrm>
            <a:off x="9977142" y="2783011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82F10A-C3EE-70AD-58F5-9EEE57FF7B75}"/>
              </a:ext>
            </a:extLst>
          </p:cNvPr>
          <p:cNvSpPr/>
          <p:nvPr/>
        </p:nvSpPr>
        <p:spPr bwMode="white">
          <a:xfrm>
            <a:off x="10824761" y="2783011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14F1B31-A0A4-13E6-1776-B1462CFF3283}"/>
              </a:ext>
            </a:extLst>
          </p:cNvPr>
          <p:cNvSpPr/>
          <p:nvPr/>
        </p:nvSpPr>
        <p:spPr bwMode="white">
          <a:xfrm>
            <a:off x="1872380" y="3602732"/>
            <a:ext cx="390476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413A7CD-5CCA-7C96-9096-30EB17FD44AA}"/>
              </a:ext>
            </a:extLst>
          </p:cNvPr>
          <p:cNvSpPr/>
          <p:nvPr/>
        </p:nvSpPr>
        <p:spPr bwMode="white">
          <a:xfrm>
            <a:off x="2815238" y="3602732"/>
            <a:ext cx="209523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A25F932-6F0F-0554-AC8C-54CD01CCF359}"/>
              </a:ext>
            </a:extLst>
          </p:cNvPr>
          <p:cNvSpPr/>
          <p:nvPr/>
        </p:nvSpPr>
        <p:spPr bwMode="white">
          <a:xfrm>
            <a:off x="3662857" y="360273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2AEDB7E-8EE0-55AC-18E7-663FC22A77C6}"/>
              </a:ext>
            </a:extLst>
          </p:cNvPr>
          <p:cNvSpPr/>
          <p:nvPr/>
        </p:nvSpPr>
        <p:spPr bwMode="white">
          <a:xfrm>
            <a:off x="5281904" y="3602732"/>
            <a:ext cx="390476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DC2077A-FECF-D89F-CC9C-3D85FDCDD243}"/>
              </a:ext>
            </a:extLst>
          </p:cNvPr>
          <p:cNvSpPr/>
          <p:nvPr/>
        </p:nvSpPr>
        <p:spPr bwMode="white">
          <a:xfrm>
            <a:off x="6224761" y="360273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22B6F45-6EC6-ED7D-7F9D-7B2821A81343}"/>
              </a:ext>
            </a:extLst>
          </p:cNvPr>
          <p:cNvSpPr/>
          <p:nvPr/>
        </p:nvSpPr>
        <p:spPr bwMode="white">
          <a:xfrm>
            <a:off x="7072380" y="360273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5265E71-046A-9099-DD6B-218A3FFBE24B}"/>
              </a:ext>
            </a:extLst>
          </p:cNvPr>
          <p:cNvSpPr/>
          <p:nvPr/>
        </p:nvSpPr>
        <p:spPr bwMode="white">
          <a:xfrm>
            <a:off x="9053333" y="3602732"/>
            <a:ext cx="37142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465E16B-1C2E-D925-30F0-B84CD8E6A279}"/>
              </a:ext>
            </a:extLst>
          </p:cNvPr>
          <p:cNvSpPr/>
          <p:nvPr/>
        </p:nvSpPr>
        <p:spPr bwMode="white">
          <a:xfrm>
            <a:off x="9977142" y="360273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E5B04E0-7011-DE85-1EA9-A270317B947A}"/>
              </a:ext>
            </a:extLst>
          </p:cNvPr>
          <p:cNvSpPr/>
          <p:nvPr/>
        </p:nvSpPr>
        <p:spPr bwMode="white">
          <a:xfrm>
            <a:off x="10824761" y="3602732"/>
            <a:ext cx="219047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3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3BBE4-4035-CAE2-8956-240F5C710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06CC9-22C5-2257-7835-EDCD5CF375F1}"/>
              </a:ext>
            </a:extLst>
          </p:cNvPr>
          <p:cNvSpPr/>
          <p:nvPr/>
        </p:nvSpPr>
        <p:spPr bwMode="white">
          <a:xfrm>
            <a:off x="2462857" y="1258250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0E604F-27C9-EB34-2383-0053C9858302}"/>
              </a:ext>
            </a:extLst>
          </p:cNvPr>
          <p:cNvSpPr/>
          <p:nvPr/>
        </p:nvSpPr>
        <p:spPr bwMode="white">
          <a:xfrm>
            <a:off x="5196190" y="1258250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433A4D-3706-3493-58AE-FFD17487A986}"/>
              </a:ext>
            </a:extLst>
          </p:cNvPr>
          <p:cNvSpPr/>
          <p:nvPr/>
        </p:nvSpPr>
        <p:spPr bwMode="white">
          <a:xfrm>
            <a:off x="7758095" y="1258250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100999-C490-59BB-2F1C-76DC86AAE02B}"/>
              </a:ext>
            </a:extLst>
          </p:cNvPr>
          <p:cNvSpPr/>
          <p:nvPr/>
        </p:nvSpPr>
        <p:spPr bwMode="white">
          <a:xfrm>
            <a:off x="10491428" y="1258250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F9E968-8092-5C57-0994-241F4533DF4E}"/>
              </a:ext>
            </a:extLst>
          </p:cNvPr>
          <p:cNvSpPr/>
          <p:nvPr/>
        </p:nvSpPr>
        <p:spPr bwMode="white">
          <a:xfrm>
            <a:off x="2462857" y="1983418"/>
            <a:ext cx="219047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D5D2D7-4192-5FA1-92EE-38A4DF061799}"/>
              </a:ext>
            </a:extLst>
          </p:cNvPr>
          <p:cNvSpPr/>
          <p:nvPr/>
        </p:nvSpPr>
        <p:spPr bwMode="white">
          <a:xfrm>
            <a:off x="5196190" y="1973876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A96D9C-EEF2-ED0D-9CBD-0252D5EBF83E}"/>
              </a:ext>
            </a:extLst>
          </p:cNvPr>
          <p:cNvSpPr/>
          <p:nvPr/>
        </p:nvSpPr>
        <p:spPr bwMode="white">
          <a:xfrm>
            <a:off x="7929523" y="1973876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CBAAF0-AA33-A040-A33D-5F5A49E345A6}"/>
              </a:ext>
            </a:extLst>
          </p:cNvPr>
          <p:cNvSpPr/>
          <p:nvPr/>
        </p:nvSpPr>
        <p:spPr bwMode="white">
          <a:xfrm>
            <a:off x="10491428" y="1973876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5EE966-C42E-5891-0551-D783DE08E0EB}"/>
              </a:ext>
            </a:extLst>
          </p:cNvPr>
          <p:cNvSpPr/>
          <p:nvPr/>
        </p:nvSpPr>
        <p:spPr bwMode="white">
          <a:xfrm>
            <a:off x="2462857" y="2622711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64528A-7A89-55E0-0D38-D9DE986E4B3D}"/>
              </a:ext>
            </a:extLst>
          </p:cNvPr>
          <p:cNvSpPr/>
          <p:nvPr/>
        </p:nvSpPr>
        <p:spPr bwMode="white">
          <a:xfrm>
            <a:off x="5043809" y="2632252"/>
            <a:ext cx="190476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203B2D-A9DA-2F96-FA14-E6BDBE83CF1F}"/>
              </a:ext>
            </a:extLst>
          </p:cNvPr>
          <p:cNvSpPr/>
          <p:nvPr/>
        </p:nvSpPr>
        <p:spPr bwMode="white">
          <a:xfrm>
            <a:off x="7929523" y="2622711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D4E80A-E190-8550-56D4-247E8A110B89}"/>
              </a:ext>
            </a:extLst>
          </p:cNvPr>
          <p:cNvSpPr/>
          <p:nvPr/>
        </p:nvSpPr>
        <p:spPr bwMode="white">
          <a:xfrm>
            <a:off x="10491428" y="2622711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C4092-BCC2-3657-F977-57BB30485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96E12-AD37-F9D7-1E13-EC4F7B0B66EB}"/>
              </a:ext>
            </a:extLst>
          </p:cNvPr>
          <p:cNvSpPr/>
          <p:nvPr/>
        </p:nvSpPr>
        <p:spPr bwMode="white">
          <a:xfrm>
            <a:off x="6748571" y="2384847"/>
            <a:ext cx="390476" cy="2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67E7C0-0E9C-D191-61D0-385930DCF605}"/>
              </a:ext>
            </a:extLst>
          </p:cNvPr>
          <p:cNvSpPr/>
          <p:nvPr/>
        </p:nvSpPr>
        <p:spPr bwMode="white">
          <a:xfrm>
            <a:off x="7327555" y="2384847"/>
            <a:ext cx="288000" cy="2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1E0766-D9C1-D141-AA13-E9D2FFA6D737}"/>
              </a:ext>
            </a:extLst>
          </p:cNvPr>
          <p:cNvSpPr/>
          <p:nvPr/>
        </p:nvSpPr>
        <p:spPr bwMode="white">
          <a:xfrm>
            <a:off x="7843809" y="2384847"/>
            <a:ext cx="209523" cy="2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DA6927-3CFB-4B13-F106-E1C5A58DB745}"/>
              </a:ext>
            </a:extLst>
          </p:cNvPr>
          <p:cNvSpPr/>
          <p:nvPr/>
        </p:nvSpPr>
        <p:spPr bwMode="white">
          <a:xfrm>
            <a:off x="8691428" y="2384847"/>
            <a:ext cx="219047" cy="2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AD399F-C9BF-D0C0-98F8-88DAB5357EE5}"/>
              </a:ext>
            </a:extLst>
          </p:cNvPr>
          <p:cNvSpPr/>
          <p:nvPr/>
        </p:nvSpPr>
        <p:spPr bwMode="white">
          <a:xfrm>
            <a:off x="9386666" y="2346662"/>
            <a:ext cx="361904" cy="3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8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627AA-A8D3-6579-D947-5143AFC6FE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BF64B-2597-F38E-8CBA-9A2822947DE8}"/>
              </a:ext>
            </a:extLst>
          </p:cNvPr>
          <p:cNvSpPr/>
          <p:nvPr/>
        </p:nvSpPr>
        <p:spPr bwMode="white">
          <a:xfrm>
            <a:off x="1358095" y="2721912"/>
            <a:ext cx="390476" cy="2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E0ED2-570B-2351-B91A-30CCBD2F7E82}"/>
              </a:ext>
            </a:extLst>
          </p:cNvPr>
          <p:cNvSpPr/>
          <p:nvPr/>
        </p:nvSpPr>
        <p:spPr bwMode="white">
          <a:xfrm>
            <a:off x="1891428" y="2721912"/>
            <a:ext cx="323809" cy="2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B172C3-1204-29EA-C8DB-07D6B16D9D2E}"/>
              </a:ext>
            </a:extLst>
          </p:cNvPr>
          <p:cNvSpPr/>
          <p:nvPr/>
        </p:nvSpPr>
        <p:spPr bwMode="white">
          <a:xfrm>
            <a:off x="2443809" y="2721912"/>
            <a:ext cx="219047" cy="2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16158D-F6F4-5C1E-2663-1D596F910835}"/>
              </a:ext>
            </a:extLst>
          </p:cNvPr>
          <p:cNvSpPr/>
          <p:nvPr/>
        </p:nvSpPr>
        <p:spPr bwMode="white">
          <a:xfrm>
            <a:off x="3300952" y="2721912"/>
            <a:ext cx="219047" cy="23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B10846-D209-C158-593B-1FF8003BA787}"/>
              </a:ext>
            </a:extLst>
          </p:cNvPr>
          <p:cNvSpPr/>
          <p:nvPr/>
        </p:nvSpPr>
        <p:spPr bwMode="white">
          <a:xfrm>
            <a:off x="3996190" y="2674101"/>
            <a:ext cx="371428" cy="30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82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4DC71-1837-EFFB-C608-9AD5CD6563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C9BD0-4B99-E9B5-0512-0473FC1DB4D4}"/>
              </a:ext>
            </a:extLst>
          </p:cNvPr>
          <p:cNvSpPr/>
          <p:nvPr/>
        </p:nvSpPr>
        <p:spPr bwMode="white">
          <a:xfrm>
            <a:off x="1272380" y="2577163"/>
            <a:ext cx="2009523" cy="27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3D7D0-469F-E530-9AC6-8E4DC85B8A36}"/>
              </a:ext>
            </a:extLst>
          </p:cNvPr>
          <p:cNvSpPr/>
          <p:nvPr/>
        </p:nvSpPr>
        <p:spPr bwMode="white">
          <a:xfrm>
            <a:off x="3539047" y="2567608"/>
            <a:ext cx="1838095" cy="3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249255-53A0-171A-9B64-C591BD6483B9}"/>
              </a:ext>
            </a:extLst>
          </p:cNvPr>
          <p:cNvSpPr/>
          <p:nvPr/>
        </p:nvSpPr>
        <p:spPr bwMode="white">
          <a:xfrm>
            <a:off x="1272380" y="3179099"/>
            <a:ext cx="5038095" cy="30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69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