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29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523" y="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2AAAA53-0C5B-CB9B-C25A-261A99E4B00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889" b="30929"/>
          <a:stretch/>
        </p:blipFill>
        <p:spPr>
          <a:xfrm>
            <a:off x="3359696" y="3140968"/>
            <a:ext cx="5856352" cy="5902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C89D960-96C5-581C-C5A6-E4C1B3871BA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500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2F152C3-4BAA-CFDD-B1EB-EEE93F94B642}"/>
              </a:ext>
            </a:extLst>
          </p:cNvPr>
          <p:cNvSpPr/>
          <p:nvPr/>
        </p:nvSpPr>
        <p:spPr bwMode="white">
          <a:xfrm>
            <a:off x="3015238" y="1936263"/>
            <a:ext cx="695238" cy="2386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B5B31DC-6CB3-C600-BEA0-BB634914CA94}"/>
              </a:ext>
            </a:extLst>
          </p:cNvPr>
          <p:cNvSpPr/>
          <p:nvPr/>
        </p:nvSpPr>
        <p:spPr bwMode="white">
          <a:xfrm>
            <a:off x="6767619" y="1936263"/>
            <a:ext cx="695238" cy="2386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8E9825F-F0F3-B704-D628-82C6DAD56E0A}"/>
              </a:ext>
            </a:extLst>
          </p:cNvPr>
          <p:cNvSpPr/>
          <p:nvPr/>
        </p:nvSpPr>
        <p:spPr bwMode="white">
          <a:xfrm>
            <a:off x="10520000" y="1936263"/>
            <a:ext cx="695238" cy="2386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8C08AE8-606B-791E-908F-2E496A40518A}"/>
              </a:ext>
            </a:extLst>
          </p:cNvPr>
          <p:cNvSpPr/>
          <p:nvPr/>
        </p:nvSpPr>
        <p:spPr bwMode="white">
          <a:xfrm>
            <a:off x="1271464" y="2633207"/>
            <a:ext cx="1080120" cy="11558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61B075F-0DD5-1B93-7CB4-B1A24366DB94}"/>
              </a:ext>
            </a:extLst>
          </p:cNvPr>
          <p:cNvSpPr/>
          <p:nvPr/>
        </p:nvSpPr>
        <p:spPr bwMode="white">
          <a:xfrm>
            <a:off x="4943872" y="2516224"/>
            <a:ext cx="1152128" cy="1272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0C7AEA3B-6E00-3561-146C-9982BF81861E}"/>
              </a:ext>
            </a:extLst>
          </p:cNvPr>
          <p:cNvSpPr/>
          <p:nvPr/>
        </p:nvSpPr>
        <p:spPr bwMode="white">
          <a:xfrm>
            <a:off x="8616280" y="2545074"/>
            <a:ext cx="1152128" cy="1243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90846780-CDF5-22BB-54AC-1A8EB305BA81}"/>
              </a:ext>
            </a:extLst>
          </p:cNvPr>
          <p:cNvSpPr/>
          <p:nvPr/>
        </p:nvSpPr>
        <p:spPr bwMode="white">
          <a:xfrm>
            <a:off x="2567608" y="2630790"/>
            <a:ext cx="1142868" cy="11582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99A6E1BA-8D3F-51CB-4221-8136A32419BA}"/>
              </a:ext>
            </a:extLst>
          </p:cNvPr>
          <p:cNvSpPr/>
          <p:nvPr/>
        </p:nvSpPr>
        <p:spPr bwMode="white">
          <a:xfrm>
            <a:off x="9984432" y="2596209"/>
            <a:ext cx="1070861" cy="11928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>
            <a:extLst>
              <a:ext uri="{FF2B5EF4-FFF2-40B4-BE49-F238E27FC236}">
                <a16:creationId xmlns:a16="http://schemas.microsoft.com/office/drawing/2014/main" id="{C77D80D5-0756-9855-7E22-45C95F4F1151}"/>
              </a:ext>
            </a:extLst>
          </p:cNvPr>
          <p:cNvSpPr/>
          <p:nvPr/>
        </p:nvSpPr>
        <p:spPr bwMode="white">
          <a:xfrm>
            <a:off x="6302764" y="2516224"/>
            <a:ext cx="1026631" cy="12008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68918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10" grpId="0" animBg="1"/>
      <p:bldP spid="13" grpId="0" animBg="1"/>
      <p:bldP spid="20" grpId="0" animBg="1"/>
      <p:bldP spid="28" grpId="0" animBg="1"/>
      <p:bldP spid="3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F355F28-8DDD-AE8B-AF71-6458E0EF776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946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0AF6D9B-949A-A818-430D-A99ABA007227}"/>
              </a:ext>
            </a:extLst>
          </p:cNvPr>
          <p:cNvSpPr/>
          <p:nvPr/>
        </p:nvSpPr>
        <p:spPr bwMode="white">
          <a:xfrm>
            <a:off x="3453333" y="2280538"/>
            <a:ext cx="371428" cy="2387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594C76C-0917-1C4E-7C20-EF642FE75CFA}"/>
              </a:ext>
            </a:extLst>
          </p:cNvPr>
          <p:cNvSpPr/>
          <p:nvPr/>
        </p:nvSpPr>
        <p:spPr bwMode="white">
          <a:xfrm>
            <a:off x="5043809" y="2280538"/>
            <a:ext cx="361904" cy="2387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05B2BFC-4749-8CD5-922C-B0A654B1899D}"/>
              </a:ext>
            </a:extLst>
          </p:cNvPr>
          <p:cNvSpPr/>
          <p:nvPr/>
        </p:nvSpPr>
        <p:spPr bwMode="white">
          <a:xfrm>
            <a:off x="6624761" y="2280538"/>
            <a:ext cx="371427" cy="2387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53FE40A-7167-2A1D-3C13-A2A7398FA76E}"/>
              </a:ext>
            </a:extLst>
          </p:cNvPr>
          <p:cNvSpPr/>
          <p:nvPr/>
        </p:nvSpPr>
        <p:spPr bwMode="white">
          <a:xfrm>
            <a:off x="8215238" y="2280538"/>
            <a:ext cx="371428" cy="2292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346094C-F86F-8C55-B82A-09F96F01583F}"/>
              </a:ext>
            </a:extLst>
          </p:cNvPr>
          <p:cNvSpPr/>
          <p:nvPr/>
        </p:nvSpPr>
        <p:spPr bwMode="white">
          <a:xfrm>
            <a:off x="9824761" y="2280538"/>
            <a:ext cx="352380" cy="2387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A79FECC-5593-4FEA-61F4-B258D6657E51}"/>
              </a:ext>
            </a:extLst>
          </p:cNvPr>
          <p:cNvSpPr/>
          <p:nvPr/>
        </p:nvSpPr>
        <p:spPr bwMode="white">
          <a:xfrm>
            <a:off x="3434285" y="3407600"/>
            <a:ext cx="352380" cy="2387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A9D1489-F201-32D0-F6CA-7B906219AFDA}"/>
              </a:ext>
            </a:extLst>
          </p:cNvPr>
          <p:cNvSpPr/>
          <p:nvPr/>
        </p:nvSpPr>
        <p:spPr bwMode="white">
          <a:xfrm>
            <a:off x="5015238" y="3407600"/>
            <a:ext cx="361904" cy="2387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04DF5F8A-92B4-04F0-E238-8A2D6144BCD1}"/>
              </a:ext>
            </a:extLst>
          </p:cNvPr>
          <p:cNvSpPr/>
          <p:nvPr/>
        </p:nvSpPr>
        <p:spPr bwMode="white">
          <a:xfrm>
            <a:off x="6615238" y="3407600"/>
            <a:ext cx="352380" cy="2387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A24F8FCC-A798-AD7B-A242-603FE71E3061}"/>
              </a:ext>
            </a:extLst>
          </p:cNvPr>
          <p:cNvSpPr/>
          <p:nvPr/>
        </p:nvSpPr>
        <p:spPr bwMode="white">
          <a:xfrm>
            <a:off x="8186666" y="3407600"/>
            <a:ext cx="352380" cy="2387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B9523B95-D3F7-BBCF-6214-C1D51740BF91}"/>
              </a:ext>
            </a:extLst>
          </p:cNvPr>
          <p:cNvSpPr/>
          <p:nvPr/>
        </p:nvSpPr>
        <p:spPr bwMode="white">
          <a:xfrm>
            <a:off x="9777142" y="3407600"/>
            <a:ext cx="361904" cy="2387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9200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F2B1C30-D1A4-2DA6-5091-75CDC3CB46E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742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CF38155-DEE7-CF72-28AE-10D2403CF4B1}"/>
              </a:ext>
            </a:extLst>
          </p:cNvPr>
          <p:cNvSpPr/>
          <p:nvPr/>
        </p:nvSpPr>
        <p:spPr bwMode="white">
          <a:xfrm>
            <a:off x="1272380" y="2668957"/>
            <a:ext cx="2142857" cy="2860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4062D8E-515F-7874-C8DA-6BFE4F563695}"/>
              </a:ext>
            </a:extLst>
          </p:cNvPr>
          <p:cNvSpPr/>
          <p:nvPr/>
        </p:nvSpPr>
        <p:spPr bwMode="white">
          <a:xfrm>
            <a:off x="1272380" y="3307700"/>
            <a:ext cx="2000000" cy="2955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63017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0AF8C61-EFF4-3926-89DF-C1AE7E4083B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875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D7CFADD-E80B-05DF-8283-B12A34F992B7}"/>
              </a:ext>
            </a:extLst>
          </p:cNvPr>
          <p:cNvSpPr/>
          <p:nvPr/>
        </p:nvSpPr>
        <p:spPr bwMode="white">
          <a:xfrm>
            <a:off x="1272380" y="1972637"/>
            <a:ext cx="2000000" cy="3049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484763F-5E2C-D37F-2DF3-665D3542D1FE}"/>
              </a:ext>
            </a:extLst>
          </p:cNvPr>
          <p:cNvSpPr/>
          <p:nvPr/>
        </p:nvSpPr>
        <p:spPr bwMode="white">
          <a:xfrm>
            <a:off x="1272380" y="2611139"/>
            <a:ext cx="1990476" cy="3049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99249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D47C5E0-871B-8352-ED15-4F7DDF6C3A8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837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EB7C968-C59F-46D0-F884-651FEFF8C95B}"/>
              </a:ext>
            </a:extLst>
          </p:cNvPr>
          <p:cNvSpPr/>
          <p:nvPr/>
        </p:nvSpPr>
        <p:spPr bwMode="white">
          <a:xfrm>
            <a:off x="3405714" y="1991903"/>
            <a:ext cx="390476" cy="2096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2DFFCDF-AD27-79B5-4BDC-B0E637C095B4}"/>
              </a:ext>
            </a:extLst>
          </p:cNvPr>
          <p:cNvSpPr/>
          <p:nvPr/>
        </p:nvSpPr>
        <p:spPr bwMode="white">
          <a:xfrm>
            <a:off x="5281904" y="1991903"/>
            <a:ext cx="371428" cy="2192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04A76E9-BF4B-5E2D-17E6-4C1FC9C58B06}"/>
              </a:ext>
            </a:extLst>
          </p:cNvPr>
          <p:cNvSpPr/>
          <p:nvPr/>
        </p:nvSpPr>
        <p:spPr bwMode="white">
          <a:xfrm>
            <a:off x="3434285" y="2926020"/>
            <a:ext cx="361904" cy="2096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EF14B36-A106-031D-E634-5F9F2FBEC6B9}"/>
              </a:ext>
            </a:extLst>
          </p:cNvPr>
          <p:cNvSpPr/>
          <p:nvPr/>
        </p:nvSpPr>
        <p:spPr bwMode="white">
          <a:xfrm>
            <a:off x="5281904" y="2916488"/>
            <a:ext cx="380952" cy="2192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8F1D345-BA54-3872-074D-0AFD8F6E034E}"/>
              </a:ext>
            </a:extLst>
          </p:cNvPr>
          <p:cNvSpPr/>
          <p:nvPr/>
        </p:nvSpPr>
        <p:spPr bwMode="white">
          <a:xfrm>
            <a:off x="4310476" y="3869669"/>
            <a:ext cx="371428" cy="2096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D2F2A67-E615-6B3A-ACB0-2434A5B6CD4B}"/>
              </a:ext>
            </a:extLst>
          </p:cNvPr>
          <p:cNvSpPr/>
          <p:nvPr/>
        </p:nvSpPr>
        <p:spPr bwMode="white">
          <a:xfrm>
            <a:off x="5367619" y="3869669"/>
            <a:ext cx="209523" cy="2096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D2F2A67-E615-6B3A-ACB0-2434A5B6CD4B}"/>
              </a:ext>
            </a:extLst>
          </p:cNvPr>
          <p:cNvSpPr/>
          <p:nvPr/>
        </p:nvSpPr>
        <p:spPr bwMode="white">
          <a:xfrm>
            <a:off x="7320136" y="1751211"/>
            <a:ext cx="1224136" cy="12457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5047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9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63</cp:revision>
  <dcterms:created xsi:type="dcterms:W3CDTF">2015-09-16T06:44:00Z</dcterms:created>
  <dcterms:modified xsi:type="dcterms:W3CDTF">2023-07-25T16:03:36Z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