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545DC-1578-CBAA-D8B1-C85EAE26A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 b="33720"/>
          <a:stretch/>
        </p:blipFill>
        <p:spPr>
          <a:xfrm>
            <a:off x="3863752" y="3140968"/>
            <a:ext cx="5040560" cy="6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85E1F-FB9D-8F16-45E8-F42C9BB33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AE496F-11D1-01DB-A4FF-2927B2D204C6}"/>
              </a:ext>
            </a:extLst>
          </p:cNvPr>
          <p:cNvSpPr/>
          <p:nvPr/>
        </p:nvSpPr>
        <p:spPr bwMode="white">
          <a:xfrm>
            <a:off x="3034285" y="2069916"/>
            <a:ext cx="400000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9D775-C504-50F8-B4B1-FCD9B83324F5}"/>
              </a:ext>
            </a:extLst>
          </p:cNvPr>
          <p:cNvSpPr/>
          <p:nvPr/>
        </p:nvSpPr>
        <p:spPr bwMode="white">
          <a:xfrm>
            <a:off x="6443809" y="2069916"/>
            <a:ext cx="400000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0F737-2839-AC48-4538-18027DC943B2}"/>
              </a:ext>
            </a:extLst>
          </p:cNvPr>
          <p:cNvSpPr/>
          <p:nvPr/>
        </p:nvSpPr>
        <p:spPr bwMode="white">
          <a:xfrm>
            <a:off x="9881904" y="2069916"/>
            <a:ext cx="371428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E5150-2188-ADBB-BBE7-35AFE3BB3D72}"/>
              </a:ext>
            </a:extLst>
          </p:cNvPr>
          <p:cNvSpPr/>
          <p:nvPr/>
        </p:nvSpPr>
        <p:spPr bwMode="white">
          <a:xfrm>
            <a:off x="2529523" y="2747760"/>
            <a:ext cx="390476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6E63D5-EA60-80FE-A1DD-45F3BA26A850}"/>
              </a:ext>
            </a:extLst>
          </p:cNvPr>
          <p:cNvSpPr/>
          <p:nvPr/>
        </p:nvSpPr>
        <p:spPr bwMode="white">
          <a:xfrm>
            <a:off x="5929523" y="2747760"/>
            <a:ext cx="400000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4A8449-EEA7-53E7-E1C5-FE381C48949C}"/>
              </a:ext>
            </a:extLst>
          </p:cNvPr>
          <p:cNvSpPr/>
          <p:nvPr/>
        </p:nvSpPr>
        <p:spPr bwMode="white">
          <a:xfrm>
            <a:off x="9367619" y="2747760"/>
            <a:ext cx="371428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F752C6-9E31-3BF3-C369-3CBA790143B9}"/>
              </a:ext>
            </a:extLst>
          </p:cNvPr>
          <p:cNvSpPr/>
          <p:nvPr/>
        </p:nvSpPr>
        <p:spPr bwMode="white">
          <a:xfrm>
            <a:off x="2529523" y="3425604"/>
            <a:ext cx="390476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D6FD50-9065-EDC0-246A-4DD5849EA266}"/>
              </a:ext>
            </a:extLst>
          </p:cNvPr>
          <p:cNvSpPr/>
          <p:nvPr/>
        </p:nvSpPr>
        <p:spPr bwMode="white">
          <a:xfrm>
            <a:off x="5929523" y="3425604"/>
            <a:ext cx="400000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7EDF75-6966-AB85-21C2-29DED3FC5B4A}"/>
              </a:ext>
            </a:extLst>
          </p:cNvPr>
          <p:cNvSpPr/>
          <p:nvPr/>
        </p:nvSpPr>
        <p:spPr bwMode="white">
          <a:xfrm>
            <a:off x="9367619" y="3425604"/>
            <a:ext cx="371428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B79C22-E573-1561-D719-E4F5AD29775F}"/>
              </a:ext>
            </a:extLst>
          </p:cNvPr>
          <p:cNvSpPr/>
          <p:nvPr/>
        </p:nvSpPr>
        <p:spPr bwMode="white">
          <a:xfrm>
            <a:off x="4424761" y="4342125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1792D2-6262-C5E7-BCD3-309C488CED47}"/>
              </a:ext>
            </a:extLst>
          </p:cNvPr>
          <p:cNvSpPr/>
          <p:nvPr/>
        </p:nvSpPr>
        <p:spPr bwMode="white">
          <a:xfrm>
            <a:off x="7491428" y="4342125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7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E580A-5853-3026-4C20-15F36C4078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A89614-7A79-F6E2-7060-9A94D0E0A480}"/>
              </a:ext>
            </a:extLst>
          </p:cNvPr>
          <p:cNvSpPr/>
          <p:nvPr/>
        </p:nvSpPr>
        <p:spPr bwMode="white">
          <a:xfrm>
            <a:off x="1634285" y="1992630"/>
            <a:ext cx="704761" cy="28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328174-6EC3-BA4A-C833-4BB050BC17B0}"/>
              </a:ext>
            </a:extLst>
          </p:cNvPr>
          <p:cNvSpPr/>
          <p:nvPr/>
        </p:nvSpPr>
        <p:spPr bwMode="white">
          <a:xfrm>
            <a:off x="5377142" y="2002169"/>
            <a:ext cx="371428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06F4A1-2730-534C-335E-D8C1D4CB86F4}"/>
              </a:ext>
            </a:extLst>
          </p:cNvPr>
          <p:cNvSpPr/>
          <p:nvPr/>
        </p:nvSpPr>
        <p:spPr bwMode="white">
          <a:xfrm>
            <a:off x="8796190" y="2002169"/>
            <a:ext cx="371428" cy="2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2CABC4-5BB1-4CC2-DEE4-B1C53D546702}"/>
              </a:ext>
            </a:extLst>
          </p:cNvPr>
          <p:cNvSpPr/>
          <p:nvPr/>
        </p:nvSpPr>
        <p:spPr bwMode="white">
          <a:xfrm>
            <a:off x="1443809" y="278433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B854E8-D1E9-5F7F-0368-C0152672726B}"/>
              </a:ext>
            </a:extLst>
          </p:cNvPr>
          <p:cNvSpPr/>
          <p:nvPr/>
        </p:nvSpPr>
        <p:spPr bwMode="white">
          <a:xfrm>
            <a:off x="1900952" y="2774796"/>
            <a:ext cx="29523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CEE1B2-C0F0-1E99-44ED-FE238BE18387}"/>
              </a:ext>
            </a:extLst>
          </p:cNvPr>
          <p:cNvSpPr/>
          <p:nvPr/>
        </p:nvSpPr>
        <p:spPr bwMode="white">
          <a:xfrm>
            <a:off x="2443809" y="278433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02C3AD-3E30-C0AF-96F4-DA17F3E37120}"/>
              </a:ext>
            </a:extLst>
          </p:cNvPr>
          <p:cNvSpPr/>
          <p:nvPr/>
        </p:nvSpPr>
        <p:spPr bwMode="white">
          <a:xfrm>
            <a:off x="3215238" y="2784335"/>
            <a:ext cx="39047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76F634-BF35-079F-F65B-48D439B4C189}"/>
              </a:ext>
            </a:extLst>
          </p:cNvPr>
          <p:cNvSpPr/>
          <p:nvPr/>
        </p:nvSpPr>
        <p:spPr bwMode="white">
          <a:xfrm>
            <a:off x="4853333" y="2784335"/>
            <a:ext cx="22857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1CA215-A3E2-3E83-F3A9-94F0C51D9C32}"/>
              </a:ext>
            </a:extLst>
          </p:cNvPr>
          <p:cNvSpPr/>
          <p:nvPr/>
        </p:nvSpPr>
        <p:spPr bwMode="white">
          <a:xfrm>
            <a:off x="5320000" y="2774796"/>
            <a:ext cx="285714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B13643-4163-6AEF-4F5C-18BB4250219D}"/>
              </a:ext>
            </a:extLst>
          </p:cNvPr>
          <p:cNvSpPr/>
          <p:nvPr/>
        </p:nvSpPr>
        <p:spPr bwMode="white">
          <a:xfrm>
            <a:off x="5862857" y="2784335"/>
            <a:ext cx="209523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E4312F-A92C-5DA8-D881-9E4820645C51}"/>
              </a:ext>
            </a:extLst>
          </p:cNvPr>
          <p:cNvSpPr/>
          <p:nvPr/>
        </p:nvSpPr>
        <p:spPr bwMode="white">
          <a:xfrm>
            <a:off x="6624761" y="2784335"/>
            <a:ext cx="39047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233B24-9B8C-2874-69C8-2220116A1D61}"/>
              </a:ext>
            </a:extLst>
          </p:cNvPr>
          <p:cNvSpPr/>
          <p:nvPr/>
        </p:nvSpPr>
        <p:spPr bwMode="white">
          <a:xfrm>
            <a:off x="8272380" y="278433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547BBB-2413-5F39-452D-1E52CA6EFB54}"/>
              </a:ext>
            </a:extLst>
          </p:cNvPr>
          <p:cNvSpPr/>
          <p:nvPr/>
        </p:nvSpPr>
        <p:spPr bwMode="white">
          <a:xfrm>
            <a:off x="8729523" y="2774796"/>
            <a:ext cx="29523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28B8041-5CD9-4B10-CD54-E154F164A810}"/>
              </a:ext>
            </a:extLst>
          </p:cNvPr>
          <p:cNvSpPr/>
          <p:nvPr/>
        </p:nvSpPr>
        <p:spPr bwMode="white">
          <a:xfrm>
            <a:off x="9272380" y="2784335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ECA7DA-E6C1-F295-0AAF-57D84EEC7299}"/>
              </a:ext>
            </a:extLst>
          </p:cNvPr>
          <p:cNvSpPr/>
          <p:nvPr/>
        </p:nvSpPr>
        <p:spPr bwMode="white">
          <a:xfrm>
            <a:off x="10034285" y="2784335"/>
            <a:ext cx="40000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7A839E-EB8F-88A4-DAAF-44F376C19749}"/>
              </a:ext>
            </a:extLst>
          </p:cNvPr>
          <p:cNvSpPr/>
          <p:nvPr/>
        </p:nvSpPr>
        <p:spPr bwMode="white">
          <a:xfrm>
            <a:off x="1443809" y="3633270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899F85D-4701-D885-E4FD-7D29794B14CC}"/>
              </a:ext>
            </a:extLst>
          </p:cNvPr>
          <p:cNvSpPr/>
          <p:nvPr/>
        </p:nvSpPr>
        <p:spPr bwMode="white">
          <a:xfrm>
            <a:off x="1900952" y="3623732"/>
            <a:ext cx="29523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83A30C2-616F-A850-5024-8F115602F03C}"/>
              </a:ext>
            </a:extLst>
          </p:cNvPr>
          <p:cNvSpPr/>
          <p:nvPr/>
        </p:nvSpPr>
        <p:spPr bwMode="white">
          <a:xfrm>
            <a:off x="2443809" y="3633270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1A52921-135D-1C52-1021-F601A305660C}"/>
              </a:ext>
            </a:extLst>
          </p:cNvPr>
          <p:cNvSpPr/>
          <p:nvPr/>
        </p:nvSpPr>
        <p:spPr bwMode="white">
          <a:xfrm>
            <a:off x="3215238" y="3633270"/>
            <a:ext cx="39047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1A0B2F7-698D-6E33-587E-36391693880F}"/>
              </a:ext>
            </a:extLst>
          </p:cNvPr>
          <p:cNvSpPr/>
          <p:nvPr/>
        </p:nvSpPr>
        <p:spPr bwMode="white">
          <a:xfrm>
            <a:off x="4862857" y="3633270"/>
            <a:ext cx="209523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3C44617-0E52-5CF1-B229-CB153468BFCF}"/>
              </a:ext>
            </a:extLst>
          </p:cNvPr>
          <p:cNvSpPr/>
          <p:nvPr/>
        </p:nvSpPr>
        <p:spPr bwMode="white">
          <a:xfrm>
            <a:off x="5320000" y="3623732"/>
            <a:ext cx="285714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E87822C-FC2C-9509-29A2-B33C2017F6DB}"/>
              </a:ext>
            </a:extLst>
          </p:cNvPr>
          <p:cNvSpPr/>
          <p:nvPr/>
        </p:nvSpPr>
        <p:spPr bwMode="white">
          <a:xfrm>
            <a:off x="5853333" y="3633270"/>
            <a:ext cx="22857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E4B1D9A-C760-4F56-7CA7-F4A3003505E7}"/>
              </a:ext>
            </a:extLst>
          </p:cNvPr>
          <p:cNvSpPr/>
          <p:nvPr/>
        </p:nvSpPr>
        <p:spPr bwMode="white">
          <a:xfrm>
            <a:off x="6624761" y="3633270"/>
            <a:ext cx="39047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989774F-99A2-0834-EB31-A30F40B506EE}"/>
              </a:ext>
            </a:extLst>
          </p:cNvPr>
          <p:cNvSpPr/>
          <p:nvPr/>
        </p:nvSpPr>
        <p:spPr bwMode="white">
          <a:xfrm>
            <a:off x="8272380" y="3633270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3E82DB0-628E-8B17-D198-8FCEA31DA1B3}"/>
              </a:ext>
            </a:extLst>
          </p:cNvPr>
          <p:cNvSpPr/>
          <p:nvPr/>
        </p:nvSpPr>
        <p:spPr bwMode="white">
          <a:xfrm>
            <a:off x="8729523" y="3623732"/>
            <a:ext cx="29523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413B3F0-B4BC-A800-1C99-B5A811F56D33}"/>
              </a:ext>
            </a:extLst>
          </p:cNvPr>
          <p:cNvSpPr/>
          <p:nvPr/>
        </p:nvSpPr>
        <p:spPr bwMode="white">
          <a:xfrm>
            <a:off x="9272380" y="3633270"/>
            <a:ext cx="219047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61EB4CA-A420-8722-6233-FA70F4D4BFE2}"/>
              </a:ext>
            </a:extLst>
          </p:cNvPr>
          <p:cNvSpPr/>
          <p:nvPr/>
        </p:nvSpPr>
        <p:spPr bwMode="white">
          <a:xfrm>
            <a:off x="10034285" y="3633270"/>
            <a:ext cx="400001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8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3059A-1EB6-5B5C-2313-C7B005EB3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5A294-DB5A-830F-6E4B-9585BBCD4610}"/>
              </a:ext>
            </a:extLst>
          </p:cNvPr>
          <p:cNvSpPr/>
          <p:nvPr/>
        </p:nvSpPr>
        <p:spPr bwMode="white">
          <a:xfrm>
            <a:off x="2300952" y="1963481"/>
            <a:ext cx="21904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3A121A-E5F9-C24A-CB78-28F30890951D}"/>
              </a:ext>
            </a:extLst>
          </p:cNvPr>
          <p:cNvSpPr/>
          <p:nvPr/>
        </p:nvSpPr>
        <p:spPr bwMode="white">
          <a:xfrm>
            <a:off x="4872380" y="1963481"/>
            <a:ext cx="371428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7E5F7-5D58-690F-5E68-DBEAF755AB33}"/>
              </a:ext>
            </a:extLst>
          </p:cNvPr>
          <p:cNvSpPr/>
          <p:nvPr/>
        </p:nvSpPr>
        <p:spPr bwMode="white">
          <a:xfrm>
            <a:off x="7586666" y="1963481"/>
            <a:ext cx="39047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AA55B-9342-7167-8A12-7E8639C558B7}"/>
              </a:ext>
            </a:extLst>
          </p:cNvPr>
          <p:cNvSpPr/>
          <p:nvPr/>
        </p:nvSpPr>
        <p:spPr bwMode="white">
          <a:xfrm>
            <a:off x="10310476" y="1963481"/>
            <a:ext cx="400000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DA778D-6FE1-CF51-078C-8C8564326E7D}"/>
              </a:ext>
            </a:extLst>
          </p:cNvPr>
          <p:cNvSpPr/>
          <p:nvPr/>
        </p:nvSpPr>
        <p:spPr bwMode="white">
          <a:xfrm>
            <a:off x="2300952" y="2640357"/>
            <a:ext cx="390476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5180A9-8470-0757-5603-C82E568FA4CC}"/>
              </a:ext>
            </a:extLst>
          </p:cNvPr>
          <p:cNvSpPr/>
          <p:nvPr/>
        </p:nvSpPr>
        <p:spPr bwMode="white">
          <a:xfrm>
            <a:off x="4853333" y="2640357"/>
            <a:ext cx="39047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B0339C-D740-B083-220F-3EFE36FE3CCA}"/>
              </a:ext>
            </a:extLst>
          </p:cNvPr>
          <p:cNvSpPr/>
          <p:nvPr/>
        </p:nvSpPr>
        <p:spPr bwMode="white">
          <a:xfrm>
            <a:off x="7586666" y="2640357"/>
            <a:ext cx="390477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086AF0-78B7-6830-74C4-1E3C8C92EA5D}"/>
              </a:ext>
            </a:extLst>
          </p:cNvPr>
          <p:cNvSpPr/>
          <p:nvPr/>
        </p:nvSpPr>
        <p:spPr bwMode="white">
          <a:xfrm>
            <a:off x="10320000" y="2640357"/>
            <a:ext cx="390476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2BD585-8FE6-C8B0-D1D8-673D7E740533}"/>
              </a:ext>
            </a:extLst>
          </p:cNvPr>
          <p:cNvSpPr/>
          <p:nvPr/>
        </p:nvSpPr>
        <p:spPr bwMode="white">
          <a:xfrm>
            <a:off x="2300952" y="3326767"/>
            <a:ext cx="390476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27B11F-EF85-637E-30EB-6CA8FA6A9A0F}"/>
              </a:ext>
            </a:extLst>
          </p:cNvPr>
          <p:cNvSpPr/>
          <p:nvPr/>
        </p:nvSpPr>
        <p:spPr bwMode="white">
          <a:xfrm>
            <a:off x="4872380" y="3326767"/>
            <a:ext cx="371428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84DA3E-DF34-C118-0EC3-E7960DDA6CF1}"/>
              </a:ext>
            </a:extLst>
          </p:cNvPr>
          <p:cNvSpPr/>
          <p:nvPr/>
        </p:nvSpPr>
        <p:spPr bwMode="white">
          <a:xfrm>
            <a:off x="7586666" y="3326767"/>
            <a:ext cx="390477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AE5930-06E0-DC2C-5C49-00D7B7E4E55B}"/>
              </a:ext>
            </a:extLst>
          </p:cNvPr>
          <p:cNvSpPr/>
          <p:nvPr/>
        </p:nvSpPr>
        <p:spPr bwMode="white">
          <a:xfrm>
            <a:off x="10320000" y="3326767"/>
            <a:ext cx="390476" cy="23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37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AF60C-4D25-D605-2188-72D4EE79C1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62D6F-DD4B-060B-F11E-C7762EBE02C8}"/>
              </a:ext>
            </a:extLst>
          </p:cNvPr>
          <p:cNvSpPr/>
          <p:nvPr/>
        </p:nvSpPr>
        <p:spPr bwMode="white">
          <a:xfrm>
            <a:off x="2815238" y="1296746"/>
            <a:ext cx="380952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BEC98-DA1E-DD31-72AB-47ECAC28C052}"/>
              </a:ext>
            </a:extLst>
          </p:cNvPr>
          <p:cNvSpPr/>
          <p:nvPr/>
        </p:nvSpPr>
        <p:spPr bwMode="white">
          <a:xfrm>
            <a:off x="6396190" y="1296746"/>
            <a:ext cx="380952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B4130E-A91D-0901-785C-6530EF66AF95}"/>
              </a:ext>
            </a:extLst>
          </p:cNvPr>
          <p:cNvSpPr/>
          <p:nvPr/>
        </p:nvSpPr>
        <p:spPr bwMode="white">
          <a:xfrm>
            <a:off x="9977142" y="1296746"/>
            <a:ext cx="39047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D540B-803E-0A2A-494C-04842A4E3860}"/>
              </a:ext>
            </a:extLst>
          </p:cNvPr>
          <p:cNvSpPr/>
          <p:nvPr/>
        </p:nvSpPr>
        <p:spPr bwMode="white">
          <a:xfrm>
            <a:off x="2815238" y="2041753"/>
            <a:ext cx="380952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4965EA-A462-5D8D-DD7F-104D8935A6EB}"/>
              </a:ext>
            </a:extLst>
          </p:cNvPr>
          <p:cNvSpPr/>
          <p:nvPr/>
        </p:nvSpPr>
        <p:spPr bwMode="white">
          <a:xfrm>
            <a:off x="6405714" y="2041753"/>
            <a:ext cx="371428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E80C0-16A8-21BD-0CF3-1A65CAEE7997}"/>
              </a:ext>
            </a:extLst>
          </p:cNvPr>
          <p:cNvSpPr/>
          <p:nvPr/>
        </p:nvSpPr>
        <p:spPr bwMode="white">
          <a:xfrm>
            <a:off x="9977142" y="2041753"/>
            <a:ext cx="390476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5A647E-9BA7-8E16-EBBD-EC1BD1C15C98}"/>
              </a:ext>
            </a:extLst>
          </p:cNvPr>
          <p:cNvSpPr/>
          <p:nvPr/>
        </p:nvSpPr>
        <p:spPr bwMode="white">
          <a:xfrm>
            <a:off x="2291428" y="3531768"/>
            <a:ext cx="228571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82C4B2-564D-5BB6-D1E5-A87A2F4B4D4A}"/>
              </a:ext>
            </a:extLst>
          </p:cNvPr>
          <p:cNvSpPr/>
          <p:nvPr/>
        </p:nvSpPr>
        <p:spPr bwMode="white">
          <a:xfrm>
            <a:off x="5367619" y="3531768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8798E5-EA55-59D8-65C8-0724BB19E62C}"/>
              </a:ext>
            </a:extLst>
          </p:cNvPr>
          <p:cNvSpPr/>
          <p:nvPr/>
        </p:nvSpPr>
        <p:spPr bwMode="white">
          <a:xfrm>
            <a:off x="9462857" y="3531768"/>
            <a:ext cx="219047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6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AA602-C661-AD1C-1735-D3505457BB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BC705A-BB50-363C-063B-92C20AF70F11}"/>
              </a:ext>
            </a:extLst>
          </p:cNvPr>
          <p:cNvSpPr/>
          <p:nvPr/>
        </p:nvSpPr>
        <p:spPr bwMode="white">
          <a:xfrm>
            <a:off x="6500952" y="2420589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FDA0DD-3E2A-7141-B4E0-40AFCE2EE977}"/>
              </a:ext>
            </a:extLst>
          </p:cNvPr>
          <p:cNvSpPr/>
          <p:nvPr/>
        </p:nvSpPr>
        <p:spPr bwMode="white">
          <a:xfrm>
            <a:off x="7358095" y="2420589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83D7B6-FB03-DBC1-D03E-02D2A490C51C}"/>
              </a:ext>
            </a:extLst>
          </p:cNvPr>
          <p:cNvSpPr/>
          <p:nvPr/>
        </p:nvSpPr>
        <p:spPr bwMode="white">
          <a:xfrm>
            <a:off x="8120000" y="2420589"/>
            <a:ext cx="39047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538F9-A6D6-D254-8112-81CF38E26E5D}"/>
              </a:ext>
            </a:extLst>
          </p:cNvPr>
          <p:cNvSpPr/>
          <p:nvPr/>
        </p:nvSpPr>
        <p:spPr bwMode="white">
          <a:xfrm>
            <a:off x="8900952" y="2382469"/>
            <a:ext cx="380952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2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