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EAB92-E40F-C68A-228A-FEEC1187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3720"/>
          <a:stretch/>
        </p:blipFill>
        <p:spPr>
          <a:xfrm>
            <a:off x="4367808" y="3068960"/>
            <a:ext cx="3732116" cy="60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BA0CF-48E6-5C5B-E7F3-391B4BEEE0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1EFB12-E49D-CB44-8C2D-823B0539C388}"/>
              </a:ext>
            </a:extLst>
          </p:cNvPr>
          <p:cNvSpPr/>
          <p:nvPr/>
        </p:nvSpPr>
        <p:spPr bwMode="white">
          <a:xfrm>
            <a:off x="5558095" y="3365328"/>
            <a:ext cx="361904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FEA62D-E0CB-76E2-8658-F0817F24A275}"/>
              </a:ext>
            </a:extLst>
          </p:cNvPr>
          <p:cNvSpPr/>
          <p:nvPr/>
        </p:nvSpPr>
        <p:spPr bwMode="white">
          <a:xfrm>
            <a:off x="8453333" y="3365328"/>
            <a:ext cx="361904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F086E1-82CD-06C1-561C-7D25C2E475BF}"/>
              </a:ext>
            </a:extLst>
          </p:cNvPr>
          <p:cNvSpPr/>
          <p:nvPr/>
        </p:nvSpPr>
        <p:spPr bwMode="white">
          <a:xfrm>
            <a:off x="2824761" y="5520278"/>
            <a:ext cx="361904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D80DCA-1745-C89D-3CB4-C42EEBB9361C}"/>
              </a:ext>
            </a:extLst>
          </p:cNvPr>
          <p:cNvSpPr/>
          <p:nvPr/>
        </p:nvSpPr>
        <p:spPr bwMode="white">
          <a:xfrm>
            <a:off x="5577142" y="5510743"/>
            <a:ext cx="323809" cy="27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14E4D2-D7C5-7C20-50C0-B47A11BADF81}"/>
              </a:ext>
            </a:extLst>
          </p:cNvPr>
          <p:cNvSpPr/>
          <p:nvPr/>
        </p:nvSpPr>
        <p:spPr bwMode="white">
          <a:xfrm>
            <a:off x="8291428" y="5491672"/>
            <a:ext cx="676190" cy="31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9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EE957-9E60-336F-DDC9-CDC8B3C7F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091FF5-A6D5-93BE-7B93-5792C54BEAD2}"/>
              </a:ext>
            </a:extLst>
          </p:cNvPr>
          <p:cNvSpPr/>
          <p:nvPr/>
        </p:nvSpPr>
        <p:spPr bwMode="white">
          <a:xfrm>
            <a:off x="1786666" y="3735676"/>
            <a:ext cx="21904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6DF26F-964E-87BE-DEF5-9E4842B15E0B}"/>
              </a:ext>
            </a:extLst>
          </p:cNvPr>
          <p:cNvSpPr/>
          <p:nvPr/>
        </p:nvSpPr>
        <p:spPr bwMode="white">
          <a:xfrm>
            <a:off x="5367619" y="3745206"/>
            <a:ext cx="228571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32E17C-D4B4-09E5-5920-7C3B8A5DB19D}"/>
              </a:ext>
            </a:extLst>
          </p:cNvPr>
          <p:cNvSpPr/>
          <p:nvPr/>
        </p:nvSpPr>
        <p:spPr bwMode="white">
          <a:xfrm>
            <a:off x="8958095" y="3735676"/>
            <a:ext cx="21904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286" y="2044179"/>
            <a:ext cx="1299140" cy="12282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7619" y="2060848"/>
            <a:ext cx="1376453" cy="12116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249" y="2070982"/>
            <a:ext cx="2736303" cy="116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0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C14F1-0BB8-2638-20B0-B1F8F60421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39154-E7F6-661A-858B-D3ECEAEF2BC9}"/>
              </a:ext>
            </a:extLst>
          </p:cNvPr>
          <p:cNvSpPr/>
          <p:nvPr/>
        </p:nvSpPr>
        <p:spPr bwMode="white">
          <a:xfrm>
            <a:off x="6034285" y="2861119"/>
            <a:ext cx="333333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16FBB1-9C63-892E-9850-B10CBA431DB2}"/>
              </a:ext>
            </a:extLst>
          </p:cNvPr>
          <p:cNvSpPr/>
          <p:nvPr/>
        </p:nvSpPr>
        <p:spPr bwMode="white">
          <a:xfrm>
            <a:off x="8929523" y="2861119"/>
            <a:ext cx="342858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A585B-2826-CFC3-F1CD-15D3E448C4AE}"/>
              </a:ext>
            </a:extLst>
          </p:cNvPr>
          <p:cNvSpPr/>
          <p:nvPr/>
        </p:nvSpPr>
        <p:spPr bwMode="white">
          <a:xfrm>
            <a:off x="5348571" y="3633940"/>
            <a:ext cx="333333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2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66659-6D24-6FCB-38DA-6FCF7C4CC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C3448-0375-5400-2C9D-66FD788B1254}"/>
              </a:ext>
            </a:extLst>
          </p:cNvPr>
          <p:cNvSpPr/>
          <p:nvPr/>
        </p:nvSpPr>
        <p:spPr bwMode="white">
          <a:xfrm>
            <a:off x="3158095" y="1267412"/>
            <a:ext cx="380952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683CDA-5BAB-D6E0-97D0-2270BC53A2AD}"/>
              </a:ext>
            </a:extLst>
          </p:cNvPr>
          <p:cNvSpPr/>
          <p:nvPr/>
        </p:nvSpPr>
        <p:spPr bwMode="white">
          <a:xfrm>
            <a:off x="5205714" y="1267412"/>
            <a:ext cx="380952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FB2849-D153-05F4-B78F-AE7689F30CA4}"/>
              </a:ext>
            </a:extLst>
          </p:cNvPr>
          <p:cNvSpPr/>
          <p:nvPr/>
        </p:nvSpPr>
        <p:spPr bwMode="white">
          <a:xfrm>
            <a:off x="1900952" y="2106002"/>
            <a:ext cx="380952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4F6374-3E11-0308-4A9A-B608808B3A4A}"/>
              </a:ext>
            </a:extLst>
          </p:cNvPr>
          <p:cNvSpPr/>
          <p:nvPr/>
        </p:nvSpPr>
        <p:spPr bwMode="white">
          <a:xfrm>
            <a:off x="4062857" y="2106002"/>
            <a:ext cx="390476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22356F-5393-5F48-3B7D-3E47315D6DEF}"/>
              </a:ext>
            </a:extLst>
          </p:cNvPr>
          <p:cNvSpPr/>
          <p:nvPr/>
        </p:nvSpPr>
        <p:spPr bwMode="white">
          <a:xfrm>
            <a:off x="7977142" y="2963652"/>
            <a:ext cx="1095238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5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