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29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018" y="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C44A996-C544-87C1-BBB3-8666D1304BA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7558" b="38097"/>
          <a:stretch/>
        </p:blipFill>
        <p:spPr>
          <a:xfrm>
            <a:off x="4295800" y="3172608"/>
            <a:ext cx="4104456" cy="6006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7320A1C-F839-1385-C30C-96192B34A4F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123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177F7BB-0E0B-8755-AEBC-0F680F175E75}"/>
              </a:ext>
            </a:extLst>
          </p:cNvPr>
          <p:cNvSpPr/>
          <p:nvPr/>
        </p:nvSpPr>
        <p:spPr bwMode="white">
          <a:xfrm>
            <a:off x="2815238" y="1878012"/>
            <a:ext cx="209523" cy="2384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297A830-464F-0C79-7A02-3B320513D82D}"/>
              </a:ext>
            </a:extLst>
          </p:cNvPr>
          <p:cNvSpPr/>
          <p:nvPr/>
        </p:nvSpPr>
        <p:spPr bwMode="white">
          <a:xfrm>
            <a:off x="6224761" y="1878012"/>
            <a:ext cx="390476" cy="2288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A6D89C2-1C21-4BFE-371D-69F926C43D7F}"/>
              </a:ext>
            </a:extLst>
          </p:cNvPr>
          <p:cNvSpPr/>
          <p:nvPr/>
        </p:nvSpPr>
        <p:spPr bwMode="white">
          <a:xfrm>
            <a:off x="9805714" y="1878012"/>
            <a:ext cx="390476" cy="2384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66E28A6-C6CB-3237-FF05-05A16FC2D1F6}"/>
              </a:ext>
            </a:extLst>
          </p:cNvPr>
          <p:cNvSpPr/>
          <p:nvPr/>
        </p:nvSpPr>
        <p:spPr bwMode="white">
          <a:xfrm>
            <a:off x="2815238" y="2555137"/>
            <a:ext cx="380952" cy="2384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E8D6F06-57C5-0748-6C8F-6CFD8A583C46}"/>
              </a:ext>
            </a:extLst>
          </p:cNvPr>
          <p:cNvSpPr/>
          <p:nvPr/>
        </p:nvSpPr>
        <p:spPr bwMode="white">
          <a:xfrm>
            <a:off x="6234285" y="2555137"/>
            <a:ext cx="380952" cy="2384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E8EEFA6-EC43-2AAD-08B4-16455657150F}"/>
              </a:ext>
            </a:extLst>
          </p:cNvPr>
          <p:cNvSpPr/>
          <p:nvPr/>
        </p:nvSpPr>
        <p:spPr bwMode="white">
          <a:xfrm>
            <a:off x="9805714" y="2555137"/>
            <a:ext cx="390476" cy="2384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2917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2E2575E-8AD9-EA87-BB4C-71E543B30DA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795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B095B41-B0B4-B8BD-6B3B-F16B151E47A6}"/>
              </a:ext>
            </a:extLst>
          </p:cNvPr>
          <p:cNvSpPr/>
          <p:nvPr/>
        </p:nvSpPr>
        <p:spPr bwMode="white">
          <a:xfrm>
            <a:off x="1662856" y="2061453"/>
            <a:ext cx="295238" cy="238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82636CA-8182-14F3-0713-6A9C5E215D20}"/>
              </a:ext>
            </a:extLst>
          </p:cNvPr>
          <p:cNvSpPr/>
          <p:nvPr/>
        </p:nvSpPr>
        <p:spPr bwMode="white">
          <a:xfrm>
            <a:off x="4447801" y="2052788"/>
            <a:ext cx="288000" cy="2675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4C45402-E26F-0208-B116-4E3644EFF5A9}"/>
              </a:ext>
            </a:extLst>
          </p:cNvPr>
          <p:cNvSpPr/>
          <p:nvPr/>
        </p:nvSpPr>
        <p:spPr bwMode="white">
          <a:xfrm>
            <a:off x="7043809" y="2157019"/>
            <a:ext cx="333333" cy="477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A46D7E2-B675-D3F6-1571-AE04C2B9ADE5}"/>
              </a:ext>
            </a:extLst>
          </p:cNvPr>
          <p:cNvSpPr/>
          <p:nvPr/>
        </p:nvSpPr>
        <p:spPr bwMode="white">
          <a:xfrm>
            <a:off x="9691428" y="2061453"/>
            <a:ext cx="295238" cy="238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948232F-2DC2-0AF6-4C8B-8DF2B74F6177}"/>
              </a:ext>
            </a:extLst>
          </p:cNvPr>
          <p:cNvSpPr/>
          <p:nvPr/>
        </p:nvSpPr>
        <p:spPr bwMode="white">
          <a:xfrm>
            <a:off x="1634285" y="2921547"/>
            <a:ext cx="323809" cy="477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9A208DB-15C7-F8ED-B16D-23D443CD0346}"/>
              </a:ext>
            </a:extLst>
          </p:cNvPr>
          <p:cNvSpPr/>
          <p:nvPr/>
        </p:nvSpPr>
        <p:spPr bwMode="white">
          <a:xfrm>
            <a:off x="4443809" y="2825981"/>
            <a:ext cx="295238" cy="238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6722599A-4A5E-134C-6E64-3BA9120887E6}"/>
              </a:ext>
            </a:extLst>
          </p:cNvPr>
          <p:cNvSpPr/>
          <p:nvPr/>
        </p:nvSpPr>
        <p:spPr bwMode="white">
          <a:xfrm>
            <a:off x="7062857" y="2835538"/>
            <a:ext cx="295238" cy="2293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0E777361-D442-5A74-3464-89D44F27C82C}"/>
              </a:ext>
            </a:extLst>
          </p:cNvPr>
          <p:cNvSpPr/>
          <p:nvPr/>
        </p:nvSpPr>
        <p:spPr bwMode="white">
          <a:xfrm>
            <a:off x="9672380" y="2921547"/>
            <a:ext cx="333333" cy="477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26570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9064709-347E-C79D-59FC-777EDAF16F7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104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D1EC73E-2B4E-89BE-7CEA-01947D756C53}"/>
              </a:ext>
            </a:extLst>
          </p:cNvPr>
          <p:cNvSpPr/>
          <p:nvPr/>
        </p:nvSpPr>
        <p:spPr bwMode="white">
          <a:xfrm>
            <a:off x="1281904" y="3486909"/>
            <a:ext cx="2590476" cy="3143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8CABBD1-7298-EA27-A815-6FB146073B5C}"/>
              </a:ext>
            </a:extLst>
          </p:cNvPr>
          <p:cNvSpPr/>
          <p:nvPr/>
        </p:nvSpPr>
        <p:spPr bwMode="white">
          <a:xfrm>
            <a:off x="4167619" y="3496435"/>
            <a:ext cx="2590475" cy="3048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BE05036-5788-4969-5670-2BBC28DA292B}"/>
              </a:ext>
            </a:extLst>
          </p:cNvPr>
          <p:cNvSpPr/>
          <p:nvPr/>
        </p:nvSpPr>
        <p:spPr bwMode="white">
          <a:xfrm>
            <a:off x="1281904" y="4153741"/>
            <a:ext cx="942857" cy="2381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04450CF-BD27-75F6-7DF3-241D7345EFE3}"/>
              </a:ext>
            </a:extLst>
          </p:cNvPr>
          <p:cNvSpPr/>
          <p:nvPr/>
        </p:nvSpPr>
        <p:spPr bwMode="white">
          <a:xfrm>
            <a:off x="2500952" y="4134689"/>
            <a:ext cx="2152380" cy="285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79C78D5-0C95-5FAE-0D70-63071B8478DE}"/>
              </a:ext>
            </a:extLst>
          </p:cNvPr>
          <p:cNvSpPr/>
          <p:nvPr/>
        </p:nvSpPr>
        <p:spPr bwMode="white">
          <a:xfrm>
            <a:off x="4929523" y="4144215"/>
            <a:ext cx="1980952" cy="2953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63699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E3EFFAE-15FC-3C96-9465-B09FD48E898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463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192FBB6-C984-5A40-FBF4-D30C12434FAA}"/>
              </a:ext>
            </a:extLst>
          </p:cNvPr>
          <p:cNvSpPr/>
          <p:nvPr/>
        </p:nvSpPr>
        <p:spPr bwMode="white">
          <a:xfrm>
            <a:off x="1700952" y="2661741"/>
            <a:ext cx="1838095" cy="2959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3558E3F-025E-2578-FDB8-8EF23BE1BEDE}"/>
              </a:ext>
            </a:extLst>
          </p:cNvPr>
          <p:cNvSpPr/>
          <p:nvPr/>
        </p:nvSpPr>
        <p:spPr bwMode="white">
          <a:xfrm>
            <a:off x="3824761" y="2661741"/>
            <a:ext cx="1990476" cy="2959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1797FA7-083D-8F0F-F867-F6D4C4E93FB8}"/>
              </a:ext>
            </a:extLst>
          </p:cNvPr>
          <p:cNvSpPr/>
          <p:nvPr/>
        </p:nvSpPr>
        <p:spPr bwMode="white">
          <a:xfrm>
            <a:off x="1700952" y="3988714"/>
            <a:ext cx="1838095" cy="2863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34332AA-2A65-48DA-4845-D39DFB567FB1}"/>
              </a:ext>
            </a:extLst>
          </p:cNvPr>
          <p:cNvSpPr/>
          <p:nvPr/>
        </p:nvSpPr>
        <p:spPr bwMode="white">
          <a:xfrm>
            <a:off x="3824761" y="3998260"/>
            <a:ext cx="971428" cy="2386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BA3B8B2-8A9B-8586-39CD-FA562154DD28}"/>
              </a:ext>
            </a:extLst>
          </p:cNvPr>
          <p:cNvSpPr/>
          <p:nvPr/>
        </p:nvSpPr>
        <p:spPr bwMode="white">
          <a:xfrm>
            <a:off x="5043809" y="3969621"/>
            <a:ext cx="647619" cy="2959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73411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D108DE0-9741-2383-E3CD-58044FE4A65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916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8F90CF8-D3B2-EB71-8716-9A202B88FB1C}"/>
              </a:ext>
            </a:extLst>
          </p:cNvPr>
          <p:cNvSpPr/>
          <p:nvPr/>
        </p:nvSpPr>
        <p:spPr bwMode="white">
          <a:xfrm>
            <a:off x="1272380" y="2658276"/>
            <a:ext cx="1838095" cy="2953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D7A49A4-70D3-0D40-8DD7-DCD3782431A5}"/>
              </a:ext>
            </a:extLst>
          </p:cNvPr>
          <p:cNvSpPr/>
          <p:nvPr/>
        </p:nvSpPr>
        <p:spPr bwMode="white">
          <a:xfrm>
            <a:off x="1291428" y="3287057"/>
            <a:ext cx="1819047" cy="314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20185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9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63</cp:revision>
  <dcterms:created xsi:type="dcterms:W3CDTF">2015-09-16T06:44:00Z</dcterms:created>
  <dcterms:modified xsi:type="dcterms:W3CDTF">2023-07-25T14:50:35Z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