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BF2942-C608-6340-D3B9-11368A12E5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 b="33043"/>
          <a:stretch/>
        </p:blipFill>
        <p:spPr>
          <a:xfrm>
            <a:off x="4151784" y="3212976"/>
            <a:ext cx="4452196" cy="638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4586B-9235-0481-E6F9-E8863E455D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9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8355A6-2560-47D3-D020-32D65D105F8B}"/>
              </a:ext>
            </a:extLst>
          </p:cNvPr>
          <p:cNvSpPr/>
          <p:nvPr/>
        </p:nvSpPr>
        <p:spPr bwMode="white">
          <a:xfrm>
            <a:off x="4500952" y="1897098"/>
            <a:ext cx="2380952" cy="32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1446A0-2D29-9C32-B363-9828C7EBE6B3}"/>
              </a:ext>
            </a:extLst>
          </p:cNvPr>
          <p:cNvSpPr/>
          <p:nvPr/>
        </p:nvSpPr>
        <p:spPr bwMode="white">
          <a:xfrm>
            <a:off x="9386666" y="1944783"/>
            <a:ext cx="390476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08D452-F29F-5B54-006F-9AD9A4DC9D3C}"/>
              </a:ext>
            </a:extLst>
          </p:cNvPr>
          <p:cNvSpPr/>
          <p:nvPr/>
        </p:nvSpPr>
        <p:spPr bwMode="white">
          <a:xfrm>
            <a:off x="2215238" y="2669602"/>
            <a:ext cx="209523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AFF8CA-109B-8102-6471-1568FB4ADC17}"/>
              </a:ext>
            </a:extLst>
          </p:cNvPr>
          <p:cNvSpPr/>
          <p:nvPr/>
        </p:nvSpPr>
        <p:spPr bwMode="white">
          <a:xfrm>
            <a:off x="4262857" y="2669602"/>
            <a:ext cx="219047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19C98C-51C2-A2B9-95EA-54EC74D2A268}"/>
              </a:ext>
            </a:extLst>
          </p:cNvPr>
          <p:cNvSpPr/>
          <p:nvPr/>
        </p:nvSpPr>
        <p:spPr bwMode="white">
          <a:xfrm>
            <a:off x="8462857" y="3384884"/>
            <a:ext cx="1380952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71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CFA9A-F811-5F95-21AF-39EAEDD800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1F4F6A-D46F-3411-F682-2FFD9D26098C}"/>
              </a:ext>
            </a:extLst>
          </p:cNvPr>
          <p:cNvSpPr/>
          <p:nvPr/>
        </p:nvSpPr>
        <p:spPr bwMode="white">
          <a:xfrm>
            <a:off x="4910476" y="1277195"/>
            <a:ext cx="228571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D19289-5F27-EC63-A55F-1A2F0FA3761D}"/>
              </a:ext>
            </a:extLst>
          </p:cNvPr>
          <p:cNvSpPr/>
          <p:nvPr/>
        </p:nvSpPr>
        <p:spPr bwMode="white">
          <a:xfrm>
            <a:off x="1948571" y="2154633"/>
            <a:ext cx="219047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5BDA6D-1970-D0CA-8524-8FD68B50F74E}"/>
              </a:ext>
            </a:extLst>
          </p:cNvPr>
          <p:cNvSpPr/>
          <p:nvPr/>
        </p:nvSpPr>
        <p:spPr bwMode="white">
          <a:xfrm>
            <a:off x="2805714" y="2154633"/>
            <a:ext cx="219047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EAD594-D3FF-3709-E720-8E7ACC69F965}"/>
              </a:ext>
            </a:extLst>
          </p:cNvPr>
          <p:cNvSpPr/>
          <p:nvPr/>
        </p:nvSpPr>
        <p:spPr bwMode="white">
          <a:xfrm>
            <a:off x="3500952" y="2135559"/>
            <a:ext cx="361904" cy="26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A5536-A93C-80FE-E23E-8445CF61F5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5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3BE51B-5A0F-0417-CB32-30C57D64C330}"/>
              </a:ext>
            </a:extLst>
          </p:cNvPr>
          <p:cNvSpPr/>
          <p:nvPr/>
        </p:nvSpPr>
        <p:spPr bwMode="white">
          <a:xfrm>
            <a:off x="7148571" y="2384518"/>
            <a:ext cx="228571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B81C1D-460B-986B-1595-D9E0B84A17DB}"/>
              </a:ext>
            </a:extLst>
          </p:cNvPr>
          <p:cNvSpPr/>
          <p:nvPr/>
        </p:nvSpPr>
        <p:spPr bwMode="white">
          <a:xfrm>
            <a:off x="4005714" y="3195761"/>
            <a:ext cx="219047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747F11-2029-38CD-7A13-2042573B1656}"/>
              </a:ext>
            </a:extLst>
          </p:cNvPr>
          <p:cNvSpPr/>
          <p:nvPr/>
        </p:nvSpPr>
        <p:spPr bwMode="white">
          <a:xfrm>
            <a:off x="4853333" y="3195761"/>
            <a:ext cx="219047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A99BA3-26AF-4A94-CA8A-96B94EF26809}"/>
              </a:ext>
            </a:extLst>
          </p:cNvPr>
          <p:cNvSpPr/>
          <p:nvPr/>
        </p:nvSpPr>
        <p:spPr bwMode="white">
          <a:xfrm>
            <a:off x="5558095" y="3157585"/>
            <a:ext cx="361904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62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821A5E-02CF-92FD-00E1-53098B4CA0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8C02DC-E14A-4263-2116-CA14DEBF188F}"/>
              </a:ext>
            </a:extLst>
          </p:cNvPr>
          <p:cNvSpPr/>
          <p:nvPr/>
        </p:nvSpPr>
        <p:spPr bwMode="white">
          <a:xfrm>
            <a:off x="8177142" y="3051682"/>
            <a:ext cx="219047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74B5E0-D8A7-50B0-FC57-100FA3B900A2}"/>
              </a:ext>
            </a:extLst>
          </p:cNvPr>
          <p:cNvSpPr/>
          <p:nvPr/>
        </p:nvSpPr>
        <p:spPr bwMode="white">
          <a:xfrm>
            <a:off x="3491428" y="3862567"/>
            <a:ext cx="219047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7468C5-432F-9D85-E15E-F95D53E15614}"/>
              </a:ext>
            </a:extLst>
          </p:cNvPr>
          <p:cNvSpPr/>
          <p:nvPr/>
        </p:nvSpPr>
        <p:spPr bwMode="white">
          <a:xfrm>
            <a:off x="4339047" y="3862567"/>
            <a:ext cx="228571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E6A7CA-04CF-8039-0120-FA6D27BF84EF}"/>
              </a:ext>
            </a:extLst>
          </p:cNvPr>
          <p:cNvSpPr/>
          <p:nvPr/>
        </p:nvSpPr>
        <p:spPr bwMode="white">
          <a:xfrm>
            <a:off x="5196190" y="3862567"/>
            <a:ext cx="219047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3E681F-4A95-667C-D48D-216E18E7CB93}"/>
              </a:ext>
            </a:extLst>
          </p:cNvPr>
          <p:cNvSpPr/>
          <p:nvPr/>
        </p:nvSpPr>
        <p:spPr bwMode="white">
          <a:xfrm>
            <a:off x="5891428" y="3814868"/>
            <a:ext cx="361904" cy="30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74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C9B932-899A-178D-EDF5-2BBB9BEAFD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6CFFCF-657C-0996-6D32-A0DA9C0A9B7A}"/>
              </a:ext>
            </a:extLst>
          </p:cNvPr>
          <p:cNvSpPr/>
          <p:nvPr/>
        </p:nvSpPr>
        <p:spPr bwMode="white">
          <a:xfrm>
            <a:off x="6815238" y="2164393"/>
            <a:ext cx="219047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CFBF50-CB44-1F0B-9614-C997F60009C2}"/>
              </a:ext>
            </a:extLst>
          </p:cNvPr>
          <p:cNvSpPr/>
          <p:nvPr/>
        </p:nvSpPr>
        <p:spPr bwMode="white">
          <a:xfrm>
            <a:off x="3500952" y="2965681"/>
            <a:ext cx="380952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8931BA-E9EB-130B-CDBE-0CC35BD22FEC}"/>
              </a:ext>
            </a:extLst>
          </p:cNvPr>
          <p:cNvSpPr/>
          <p:nvPr/>
        </p:nvSpPr>
        <p:spPr bwMode="white">
          <a:xfrm>
            <a:off x="4424761" y="2965681"/>
            <a:ext cx="219047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801284-E940-C333-6EF9-4A66C13F8083}"/>
              </a:ext>
            </a:extLst>
          </p:cNvPr>
          <p:cNvSpPr/>
          <p:nvPr/>
        </p:nvSpPr>
        <p:spPr bwMode="white">
          <a:xfrm>
            <a:off x="5281904" y="2965681"/>
            <a:ext cx="219047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E4E1C5-F6A6-BE28-101F-0F80B582A3F5}"/>
              </a:ext>
            </a:extLst>
          </p:cNvPr>
          <p:cNvSpPr/>
          <p:nvPr/>
        </p:nvSpPr>
        <p:spPr bwMode="white">
          <a:xfrm>
            <a:off x="5986666" y="2927524"/>
            <a:ext cx="352380" cy="29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202962-D207-D303-E62D-B2890B392C25}"/>
              </a:ext>
            </a:extLst>
          </p:cNvPr>
          <p:cNvSpPr/>
          <p:nvPr/>
        </p:nvSpPr>
        <p:spPr bwMode="white">
          <a:xfrm>
            <a:off x="7834285" y="3776508"/>
            <a:ext cx="219047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BDA69E-4AF2-48DF-58E3-D9F1162089EC}"/>
              </a:ext>
            </a:extLst>
          </p:cNvPr>
          <p:cNvSpPr/>
          <p:nvPr/>
        </p:nvSpPr>
        <p:spPr bwMode="white">
          <a:xfrm>
            <a:off x="3510476" y="4577796"/>
            <a:ext cx="371428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3AE157-4FD8-BC79-BCD4-86E0594CF161}"/>
              </a:ext>
            </a:extLst>
          </p:cNvPr>
          <p:cNvSpPr/>
          <p:nvPr/>
        </p:nvSpPr>
        <p:spPr bwMode="white">
          <a:xfrm>
            <a:off x="4424761" y="4577796"/>
            <a:ext cx="219047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3671A7-75F0-6604-31F4-66DD1BE5668A}"/>
              </a:ext>
            </a:extLst>
          </p:cNvPr>
          <p:cNvSpPr/>
          <p:nvPr/>
        </p:nvSpPr>
        <p:spPr bwMode="white">
          <a:xfrm>
            <a:off x="5281904" y="4577796"/>
            <a:ext cx="219047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28A317-8093-0B86-D2C2-F63BB3FF2242}"/>
              </a:ext>
            </a:extLst>
          </p:cNvPr>
          <p:cNvSpPr/>
          <p:nvPr/>
        </p:nvSpPr>
        <p:spPr bwMode="white">
          <a:xfrm>
            <a:off x="5977142" y="4539640"/>
            <a:ext cx="361904" cy="31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41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2023-07-25T14:53:19Z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