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2FF5A-A34D-1452-CCF8-FE330C6EED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 b="55638"/>
          <a:stretch/>
        </p:blipFill>
        <p:spPr>
          <a:xfrm>
            <a:off x="2327880" y="2348880"/>
            <a:ext cx="7536240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972FF5A-A34D-1452-CCF8-FE330C6EED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3" t="59835" r="29992" b="16231"/>
          <a:stretch/>
        </p:blipFill>
        <p:spPr>
          <a:xfrm>
            <a:off x="4151784" y="3717032"/>
            <a:ext cx="4320480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8D89D-594A-B028-E377-F1AE9D54B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12553-8772-CEAF-A740-BAA796C73FC2}"/>
              </a:ext>
            </a:extLst>
          </p:cNvPr>
          <p:cNvSpPr/>
          <p:nvPr/>
        </p:nvSpPr>
        <p:spPr bwMode="white">
          <a:xfrm>
            <a:off x="2567619" y="1879663"/>
            <a:ext cx="352380" cy="28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DF7B3C-7011-EADB-CE54-2BEAF370A4D6}"/>
              </a:ext>
            </a:extLst>
          </p:cNvPr>
          <p:cNvSpPr/>
          <p:nvPr/>
        </p:nvSpPr>
        <p:spPr bwMode="white">
          <a:xfrm>
            <a:off x="5634285" y="1879663"/>
            <a:ext cx="352380" cy="28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2B497E-F8C4-CFB6-8748-E187BBC30364}"/>
              </a:ext>
            </a:extLst>
          </p:cNvPr>
          <p:cNvSpPr/>
          <p:nvPr/>
        </p:nvSpPr>
        <p:spPr bwMode="white">
          <a:xfrm>
            <a:off x="9386666" y="1879663"/>
            <a:ext cx="361904" cy="28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5583C8-8B91-16E3-C14A-D2FA3B3C436B}"/>
              </a:ext>
            </a:extLst>
          </p:cNvPr>
          <p:cNvSpPr/>
          <p:nvPr/>
        </p:nvSpPr>
        <p:spPr bwMode="white">
          <a:xfrm>
            <a:off x="2910476" y="2548467"/>
            <a:ext cx="1047619" cy="30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B3AE99-F413-C12E-9906-E95E97DF37C1}"/>
              </a:ext>
            </a:extLst>
          </p:cNvPr>
          <p:cNvSpPr/>
          <p:nvPr/>
        </p:nvSpPr>
        <p:spPr bwMode="white">
          <a:xfrm>
            <a:off x="6339047" y="2548467"/>
            <a:ext cx="1028572" cy="30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70A3FD-76D8-FAA7-8A16-5D1D97F0C823}"/>
              </a:ext>
            </a:extLst>
          </p:cNvPr>
          <p:cNvSpPr/>
          <p:nvPr/>
        </p:nvSpPr>
        <p:spPr bwMode="white">
          <a:xfrm>
            <a:off x="9081904" y="2586684"/>
            <a:ext cx="470480" cy="3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3A7AD6-D635-45D1-3A99-C43806A62476}"/>
              </a:ext>
            </a:extLst>
          </p:cNvPr>
          <p:cNvSpPr/>
          <p:nvPr/>
        </p:nvSpPr>
        <p:spPr bwMode="white">
          <a:xfrm>
            <a:off x="4853333" y="3265043"/>
            <a:ext cx="219047" cy="2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D65E58-4F9B-B3BA-B6D1-A1D35B17B493}"/>
              </a:ext>
            </a:extLst>
          </p:cNvPr>
          <p:cNvSpPr/>
          <p:nvPr/>
        </p:nvSpPr>
        <p:spPr bwMode="white">
          <a:xfrm>
            <a:off x="7910476" y="3265043"/>
            <a:ext cx="219047" cy="2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03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0E139-90CA-1CF7-7616-C395FC922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386A94-7C9F-65FB-CD01-897A1AE3B345}"/>
              </a:ext>
            </a:extLst>
          </p:cNvPr>
          <p:cNvSpPr/>
          <p:nvPr/>
        </p:nvSpPr>
        <p:spPr bwMode="white">
          <a:xfrm>
            <a:off x="2291428" y="1964335"/>
            <a:ext cx="390476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FE8939-75EC-B153-F69F-37678F2EB5C8}"/>
              </a:ext>
            </a:extLst>
          </p:cNvPr>
          <p:cNvSpPr/>
          <p:nvPr/>
        </p:nvSpPr>
        <p:spPr bwMode="white">
          <a:xfrm>
            <a:off x="5024761" y="1964335"/>
            <a:ext cx="390476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289679-AF3E-0EEE-9E1C-9CF9664B6F19}"/>
              </a:ext>
            </a:extLst>
          </p:cNvPr>
          <p:cNvSpPr/>
          <p:nvPr/>
        </p:nvSpPr>
        <p:spPr bwMode="white">
          <a:xfrm>
            <a:off x="7758095" y="1964335"/>
            <a:ext cx="390476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1BED8-3705-45CA-EF5B-D0AB394EE991}"/>
              </a:ext>
            </a:extLst>
          </p:cNvPr>
          <p:cNvSpPr/>
          <p:nvPr/>
        </p:nvSpPr>
        <p:spPr bwMode="white">
          <a:xfrm>
            <a:off x="10491428" y="1964335"/>
            <a:ext cx="371428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F98FFD-272C-5428-3D92-387399905F68}"/>
              </a:ext>
            </a:extLst>
          </p:cNvPr>
          <p:cNvSpPr/>
          <p:nvPr/>
        </p:nvSpPr>
        <p:spPr bwMode="white">
          <a:xfrm>
            <a:off x="2310476" y="2641794"/>
            <a:ext cx="380952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66D31F-D244-6A6A-8733-008865BEDE54}"/>
              </a:ext>
            </a:extLst>
          </p:cNvPr>
          <p:cNvSpPr/>
          <p:nvPr/>
        </p:nvSpPr>
        <p:spPr bwMode="white">
          <a:xfrm>
            <a:off x="5024761" y="2641794"/>
            <a:ext cx="390476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E7E1AB-DC23-0408-E0C0-1CA6514B8EC4}"/>
              </a:ext>
            </a:extLst>
          </p:cNvPr>
          <p:cNvSpPr/>
          <p:nvPr/>
        </p:nvSpPr>
        <p:spPr bwMode="white">
          <a:xfrm>
            <a:off x="7758095" y="2641794"/>
            <a:ext cx="219047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E4DA72-6975-ED71-75DB-5646812BB68A}"/>
              </a:ext>
            </a:extLst>
          </p:cNvPr>
          <p:cNvSpPr/>
          <p:nvPr/>
        </p:nvSpPr>
        <p:spPr bwMode="white">
          <a:xfrm>
            <a:off x="10491428" y="2641794"/>
            <a:ext cx="380952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37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B4B8B-92CA-340D-AA6B-D5A7E778BA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6F20F-742F-7E26-7074-A442C8C8C58B}"/>
              </a:ext>
            </a:extLst>
          </p:cNvPr>
          <p:cNvSpPr/>
          <p:nvPr/>
        </p:nvSpPr>
        <p:spPr bwMode="white">
          <a:xfrm>
            <a:off x="5367619" y="2279286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CAF71F-25EE-340F-0C96-025D4753CC84}"/>
              </a:ext>
            </a:extLst>
          </p:cNvPr>
          <p:cNvSpPr/>
          <p:nvPr/>
        </p:nvSpPr>
        <p:spPr bwMode="white">
          <a:xfrm>
            <a:off x="6224761" y="2279286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8B5E02-5484-3600-E9CD-7B9E8C37304E}"/>
              </a:ext>
            </a:extLst>
          </p:cNvPr>
          <p:cNvSpPr/>
          <p:nvPr/>
        </p:nvSpPr>
        <p:spPr bwMode="white">
          <a:xfrm>
            <a:off x="6996190" y="2279286"/>
            <a:ext cx="371428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B4DE07-3B0F-F028-7E68-81E70C5EF56D}"/>
              </a:ext>
            </a:extLst>
          </p:cNvPr>
          <p:cNvSpPr/>
          <p:nvPr/>
        </p:nvSpPr>
        <p:spPr bwMode="white">
          <a:xfrm>
            <a:off x="7929523" y="2279286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18822F-9A2E-2BD0-253E-DE894320202D}"/>
              </a:ext>
            </a:extLst>
          </p:cNvPr>
          <p:cNvSpPr/>
          <p:nvPr/>
        </p:nvSpPr>
        <p:spPr bwMode="white">
          <a:xfrm>
            <a:off x="8786666" y="2279286"/>
            <a:ext cx="21904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8CD3DC-0D1B-3E0A-9B28-66E8C395FDEE}"/>
              </a:ext>
            </a:extLst>
          </p:cNvPr>
          <p:cNvSpPr/>
          <p:nvPr/>
        </p:nvSpPr>
        <p:spPr bwMode="white">
          <a:xfrm>
            <a:off x="9548571" y="2279286"/>
            <a:ext cx="371427" cy="2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1A56A5-FF6E-E371-5A21-7D7879C7368F}"/>
              </a:ext>
            </a:extLst>
          </p:cNvPr>
          <p:cNvSpPr/>
          <p:nvPr/>
        </p:nvSpPr>
        <p:spPr bwMode="white">
          <a:xfrm>
            <a:off x="6415238" y="3004496"/>
            <a:ext cx="1714285" cy="30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23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5C604-D55B-4405-A7B7-C1E2D2C652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3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4DAA07-7550-6BA7-92FD-A9C45C7FC472}"/>
              </a:ext>
            </a:extLst>
          </p:cNvPr>
          <p:cNvSpPr/>
          <p:nvPr/>
        </p:nvSpPr>
        <p:spPr bwMode="white">
          <a:xfrm>
            <a:off x="1786666" y="2011870"/>
            <a:ext cx="219047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E52CC7-1D84-B1B9-9D5B-F48EB0842863}"/>
              </a:ext>
            </a:extLst>
          </p:cNvPr>
          <p:cNvSpPr/>
          <p:nvPr/>
        </p:nvSpPr>
        <p:spPr bwMode="white">
          <a:xfrm>
            <a:off x="6053333" y="2002330"/>
            <a:ext cx="219047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19096A-3F33-03A5-22C5-4B4BC893E530}"/>
              </a:ext>
            </a:extLst>
          </p:cNvPr>
          <p:cNvSpPr/>
          <p:nvPr/>
        </p:nvSpPr>
        <p:spPr bwMode="white">
          <a:xfrm>
            <a:off x="8958095" y="2011870"/>
            <a:ext cx="219047" cy="22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85F46B-D972-D496-A58F-6B4D599DDDED}"/>
              </a:ext>
            </a:extLst>
          </p:cNvPr>
          <p:cNvSpPr/>
          <p:nvPr/>
        </p:nvSpPr>
        <p:spPr bwMode="white">
          <a:xfrm>
            <a:off x="2310476" y="2689217"/>
            <a:ext cx="190476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9BDDE3-FE00-8F9D-1011-B397CEBD1ABA}"/>
              </a:ext>
            </a:extLst>
          </p:cNvPr>
          <p:cNvSpPr/>
          <p:nvPr/>
        </p:nvSpPr>
        <p:spPr bwMode="white">
          <a:xfrm>
            <a:off x="5539047" y="2689217"/>
            <a:ext cx="219047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B08000-0D46-9690-8901-9EA1A512BBC6}"/>
              </a:ext>
            </a:extLst>
          </p:cNvPr>
          <p:cNvSpPr/>
          <p:nvPr/>
        </p:nvSpPr>
        <p:spPr bwMode="white">
          <a:xfrm>
            <a:off x="9462857" y="2689217"/>
            <a:ext cx="219047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85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9534F-952C-6794-8BD2-D70302DA38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72159-14DA-CF3E-2598-1F277D52D93B}"/>
              </a:ext>
            </a:extLst>
          </p:cNvPr>
          <p:cNvSpPr/>
          <p:nvPr/>
        </p:nvSpPr>
        <p:spPr bwMode="white">
          <a:xfrm>
            <a:off x="4510476" y="3144884"/>
            <a:ext cx="219047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69D332-B243-5CF3-D38F-AD57093C0A71}"/>
              </a:ext>
            </a:extLst>
          </p:cNvPr>
          <p:cNvSpPr/>
          <p:nvPr/>
        </p:nvSpPr>
        <p:spPr bwMode="white">
          <a:xfrm>
            <a:off x="4977142" y="3135354"/>
            <a:ext cx="295238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3FEB29-7776-A43A-1CDF-C1A46570DF65}"/>
              </a:ext>
            </a:extLst>
          </p:cNvPr>
          <p:cNvSpPr/>
          <p:nvPr/>
        </p:nvSpPr>
        <p:spPr bwMode="white">
          <a:xfrm>
            <a:off x="5520000" y="3144884"/>
            <a:ext cx="219047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A55E3A-7903-B349-EC5B-706E6D6FFD94}"/>
              </a:ext>
            </a:extLst>
          </p:cNvPr>
          <p:cNvSpPr/>
          <p:nvPr/>
        </p:nvSpPr>
        <p:spPr bwMode="white">
          <a:xfrm>
            <a:off x="6281904" y="3144884"/>
            <a:ext cx="390476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3E609D-C2AC-066F-ACC1-A7767CA97024}"/>
              </a:ext>
            </a:extLst>
          </p:cNvPr>
          <p:cNvSpPr/>
          <p:nvPr/>
        </p:nvSpPr>
        <p:spPr bwMode="white">
          <a:xfrm>
            <a:off x="7072380" y="3097233"/>
            <a:ext cx="361904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BE9AFFD-33EE-95CF-C0A7-CEE8518018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1488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49DA88-6E18-5373-ABDE-26BA05F0214C}"/>
              </a:ext>
            </a:extLst>
          </p:cNvPr>
          <p:cNvSpPr/>
          <p:nvPr/>
        </p:nvSpPr>
        <p:spPr bwMode="white">
          <a:xfrm>
            <a:off x="1272380" y="4771971"/>
            <a:ext cx="1847619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B5E73A-DFD8-DE2F-0B23-35AB7988D96F}"/>
              </a:ext>
            </a:extLst>
          </p:cNvPr>
          <p:cNvSpPr/>
          <p:nvPr/>
        </p:nvSpPr>
        <p:spPr bwMode="white">
          <a:xfrm>
            <a:off x="3396190" y="4781514"/>
            <a:ext cx="961904" cy="2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0944F4-5180-C02B-FCAC-60988A6CE792}"/>
              </a:ext>
            </a:extLst>
          </p:cNvPr>
          <p:cNvSpPr/>
          <p:nvPr/>
        </p:nvSpPr>
        <p:spPr bwMode="white">
          <a:xfrm>
            <a:off x="4624761" y="4752885"/>
            <a:ext cx="647619" cy="29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43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