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29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018" y="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730BE3F-1768-85EA-A6F1-C1A4E3F9DC8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5557" b="25434"/>
          <a:stretch/>
        </p:blipFill>
        <p:spPr>
          <a:xfrm>
            <a:off x="4295800" y="3172608"/>
            <a:ext cx="4176464" cy="5757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0559CFF-4D16-5853-0AFE-3B7BF5BAB88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109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E5654CD-D9A4-473F-7CBB-3F381FD00F0E}"/>
              </a:ext>
            </a:extLst>
          </p:cNvPr>
          <p:cNvSpPr/>
          <p:nvPr/>
        </p:nvSpPr>
        <p:spPr bwMode="white">
          <a:xfrm>
            <a:off x="2462857" y="2670877"/>
            <a:ext cx="228571" cy="2290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6CC580D-4531-1DA6-3B6E-A72E626CB591}"/>
              </a:ext>
            </a:extLst>
          </p:cNvPr>
          <p:cNvSpPr/>
          <p:nvPr/>
        </p:nvSpPr>
        <p:spPr bwMode="white">
          <a:xfrm>
            <a:off x="6224761" y="2661333"/>
            <a:ext cx="219047" cy="2386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C8E92AC-1E0B-4EEB-EF21-9E899AA1A633}"/>
              </a:ext>
            </a:extLst>
          </p:cNvPr>
          <p:cNvSpPr/>
          <p:nvPr/>
        </p:nvSpPr>
        <p:spPr bwMode="white">
          <a:xfrm>
            <a:off x="9977142" y="2670877"/>
            <a:ext cx="219047" cy="2290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EE1D2A3-3A91-9423-6E83-D3E9D1A3F5E4}"/>
              </a:ext>
            </a:extLst>
          </p:cNvPr>
          <p:cNvSpPr/>
          <p:nvPr/>
        </p:nvSpPr>
        <p:spPr bwMode="white">
          <a:xfrm>
            <a:off x="2462857" y="3338975"/>
            <a:ext cx="219047" cy="248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F0A542B-79CC-1A98-3943-814AF48E6EF8}"/>
              </a:ext>
            </a:extLst>
          </p:cNvPr>
          <p:cNvSpPr/>
          <p:nvPr/>
        </p:nvSpPr>
        <p:spPr bwMode="white">
          <a:xfrm>
            <a:off x="6224761" y="3338975"/>
            <a:ext cx="219047" cy="2386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74140D4-534A-B9B4-0BAE-5204ED40B140}"/>
              </a:ext>
            </a:extLst>
          </p:cNvPr>
          <p:cNvSpPr/>
          <p:nvPr/>
        </p:nvSpPr>
        <p:spPr bwMode="white">
          <a:xfrm>
            <a:off x="9977142" y="3348520"/>
            <a:ext cx="219047" cy="2290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52203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AF7E579-EF62-478C-E1EC-3E690AD49D6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795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9B124AA-909B-C026-CC11-9BE437E4410A}"/>
              </a:ext>
            </a:extLst>
          </p:cNvPr>
          <p:cNvSpPr/>
          <p:nvPr/>
        </p:nvSpPr>
        <p:spPr bwMode="white">
          <a:xfrm>
            <a:off x="3881904" y="2548839"/>
            <a:ext cx="228571" cy="2198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E02F7EA-3EC0-A92B-E102-51C60EBBF768}"/>
              </a:ext>
            </a:extLst>
          </p:cNvPr>
          <p:cNvSpPr/>
          <p:nvPr/>
        </p:nvSpPr>
        <p:spPr bwMode="white">
          <a:xfrm>
            <a:off x="5015238" y="2634849"/>
            <a:ext cx="209523" cy="2198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1CEF183-8C70-6C6F-7C10-8B43CEF76D25}"/>
              </a:ext>
            </a:extLst>
          </p:cNvPr>
          <p:cNvSpPr/>
          <p:nvPr/>
        </p:nvSpPr>
        <p:spPr bwMode="white">
          <a:xfrm>
            <a:off x="7577142" y="2548839"/>
            <a:ext cx="219047" cy="2293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42A564E-DFAC-B393-05FA-38AEC7B7124E}"/>
              </a:ext>
            </a:extLst>
          </p:cNvPr>
          <p:cNvSpPr/>
          <p:nvPr/>
        </p:nvSpPr>
        <p:spPr bwMode="white">
          <a:xfrm>
            <a:off x="8691428" y="2634849"/>
            <a:ext cx="219047" cy="2198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369454C-46D6-7A6D-6DB8-BF19C2D85B96}"/>
              </a:ext>
            </a:extLst>
          </p:cNvPr>
          <p:cNvSpPr/>
          <p:nvPr/>
        </p:nvSpPr>
        <p:spPr bwMode="white">
          <a:xfrm>
            <a:off x="9424761" y="2548839"/>
            <a:ext cx="209523" cy="2293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6E586CA-270B-4DA1-0089-004968E2691F}"/>
              </a:ext>
            </a:extLst>
          </p:cNvPr>
          <p:cNvSpPr/>
          <p:nvPr/>
        </p:nvSpPr>
        <p:spPr bwMode="white">
          <a:xfrm>
            <a:off x="9700952" y="2864207"/>
            <a:ext cx="1533333" cy="2771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06035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52D45F2-F9C0-0005-FAD6-B0E5D2FD056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334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05F74EA-8A96-4AF9-301C-33C030B7FCF6}"/>
              </a:ext>
            </a:extLst>
          </p:cNvPr>
          <p:cNvSpPr/>
          <p:nvPr/>
        </p:nvSpPr>
        <p:spPr bwMode="white">
          <a:xfrm>
            <a:off x="2462857" y="1200581"/>
            <a:ext cx="219047" cy="2381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CF218CF-4409-2955-F926-1C47DE673852}"/>
              </a:ext>
            </a:extLst>
          </p:cNvPr>
          <p:cNvSpPr/>
          <p:nvPr/>
        </p:nvSpPr>
        <p:spPr bwMode="white">
          <a:xfrm>
            <a:off x="5024761" y="1200581"/>
            <a:ext cx="219047" cy="2381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DDBBC12-F2B1-41BE-7817-BB26D36EEBA0}"/>
              </a:ext>
            </a:extLst>
          </p:cNvPr>
          <p:cNvSpPr/>
          <p:nvPr/>
        </p:nvSpPr>
        <p:spPr bwMode="white">
          <a:xfrm>
            <a:off x="7586666" y="1200581"/>
            <a:ext cx="219047" cy="2381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28F3A9F-2126-66F7-4DDE-7BFA457B79B6}"/>
              </a:ext>
            </a:extLst>
          </p:cNvPr>
          <p:cNvSpPr/>
          <p:nvPr/>
        </p:nvSpPr>
        <p:spPr bwMode="white">
          <a:xfrm>
            <a:off x="10310476" y="1200581"/>
            <a:ext cx="228571" cy="2381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E14A85F-7AD4-A288-409E-D96E0A32CA55}"/>
              </a:ext>
            </a:extLst>
          </p:cNvPr>
          <p:cNvSpPr/>
          <p:nvPr/>
        </p:nvSpPr>
        <p:spPr bwMode="white">
          <a:xfrm>
            <a:off x="2462857" y="1952996"/>
            <a:ext cx="219047" cy="2381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F7954C4-09A2-1B31-6416-417934CE1C3D}"/>
              </a:ext>
            </a:extLst>
          </p:cNvPr>
          <p:cNvSpPr/>
          <p:nvPr/>
        </p:nvSpPr>
        <p:spPr bwMode="white">
          <a:xfrm>
            <a:off x="5196190" y="1952996"/>
            <a:ext cx="219047" cy="2381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E694E3E-5CB4-74EB-E231-0ECB1AE6BF82}"/>
              </a:ext>
            </a:extLst>
          </p:cNvPr>
          <p:cNvSpPr/>
          <p:nvPr/>
        </p:nvSpPr>
        <p:spPr bwMode="white">
          <a:xfrm>
            <a:off x="7758095" y="1952996"/>
            <a:ext cx="219047" cy="2285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A27E2882-1F26-6469-18C6-07F0C78D301D}"/>
              </a:ext>
            </a:extLst>
          </p:cNvPr>
          <p:cNvSpPr/>
          <p:nvPr/>
        </p:nvSpPr>
        <p:spPr bwMode="white">
          <a:xfrm>
            <a:off x="10167619" y="1952996"/>
            <a:ext cx="180952" cy="2285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D2882A72-6738-248D-54B4-D3EB18028008}"/>
              </a:ext>
            </a:extLst>
          </p:cNvPr>
          <p:cNvSpPr/>
          <p:nvPr/>
        </p:nvSpPr>
        <p:spPr bwMode="white">
          <a:xfrm>
            <a:off x="2462857" y="2629217"/>
            <a:ext cx="219047" cy="2381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5C886E16-AE35-F54B-88A1-6240615FB2E8}"/>
              </a:ext>
            </a:extLst>
          </p:cNvPr>
          <p:cNvSpPr/>
          <p:nvPr/>
        </p:nvSpPr>
        <p:spPr bwMode="white">
          <a:xfrm>
            <a:off x="5024761" y="2629217"/>
            <a:ext cx="219047" cy="2381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1F3200A5-C0BD-5339-6EB7-081286407872}"/>
              </a:ext>
            </a:extLst>
          </p:cNvPr>
          <p:cNvSpPr/>
          <p:nvPr/>
        </p:nvSpPr>
        <p:spPr bwMode="white">
          <a:xfrm>
            <a:off x="7758095" y="2629217"/>
            <a:ext cx="219047" cy="2381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949514B9-FB32-CF29-F9D1-91FC4BEA2C8E}"/>
              </a:ext>
            </a:extLst>
          </p:cNvPr>
          <p:cNvSpPr/>
          <p:nvPr/>
        </p:nvSpPr>
        <p:spPr bwMode="white">
          <a:xfrm>
            <a:off x="10320000" y="2629217"/>
            <a:ext cx="219047" cy="2381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54797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39901E0-47D3-44C9-62B3-FE3E28B567E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309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3CB87DA-1820-34FC-83DF-45E2DE0277C8}"/>
              </a:ext>
            </a:extLst>
          </p:cNvPr>
          <p:cNvSpPr/>
          <p:nvPr/>
        </p:nvSpPr>
        <p:spPr bwMode="white">
          <a:xfrm>
            <a:off x="2462857" y="3144604"/>
            <a:ext cx="228571" cy="2382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DE95040-9F99-5375-0C57-AD13BC2A436E}"/>
              </a:ext>
            </a:extLst>
          </p:cNvPr>
          <p:cNvSpPr/>
          <p:nvPr/>
        </p:nvSpPr>
        <p:spPr bwMode="white">
          <a:xfrm>
            <a:off x="3320000" y="3144604"/>
            <a:ext cx="219047" cy="2477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0E95EDB-6B3E-9FF2-48A5-D4903E7A9205}"/>
              </a:ext>
            </a:extLst>
          </p:cNvPr>
          <p:cNvSpPr/>
          <p:nvPr/>
        </p:nvSpPr>
        <p:spPr bwMode="white">
          <a:xfrm>
            <a:off x="4177142" y="3144604"/>
            <a:ext cx="219047" cy="2477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AAFB8BE-0242-0174-E4F7-4FCBD5F0C388}"/>
              </a:ext>
            </a:extLst>
          </p:cNvPr>
          <p:cNvSpPr/>
          <p:nvPr/>
        </p:nvSpPr>
        <p:spPr bwMode="white">
          <a:xfrm>
            <a:off x="7234285" y="3144604"/>
            <a:ext cx="219047" cy="2382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80ED8BA-029C-451A-66FD-31848E3FA285}"/>
              </a:ext>
            </a:extLst>
          </p:cNvPr>
          <p:cNvSpPr/>
          <p:nvPr/>
        </p:nvSpPr>
        <p:spPr bwMode="white">
          <a:xfrm>
            <a:off x="8081904" y="3154133"/>
            <a:ext cx="219047" cy="2382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BBABA94-E418-444D-F026-BC8D1E4D1553}"/>
              </a:ext>
            </a:extLst>
          </p:cNvPr>
          <p:cNvSpPr/>
          <p:nvPr/>
        </p:nvSpPr>
        <p:spPr bwMode="white">
          <a:xfrm>
            <a:off x="8862857" y="3144604"/>
            <a:ext cx="380952" cy="2477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6C4779B0-B473-AFF3-01D3-9B517004BB4B}"/>
              </a:ext>
            </a:extLst>
          </p:cNvPr>
          <p:cNvSpPr/>
          <p:nvPr/>
        </p:nvSpPr>
        <p:spPr bwMode="white">
          <a:xfrm>
            <a:off x="2462857" y="4002211"/>
            <a:ext cx="219047" cy="2382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C479B7FC-9877-C4CB-0736-662EFDBDD6F3}"/>
              </a:ext>
            </a:extLst>
          </p:cNvPr>
          <p:cNvSpPr/>
          <p:nvPr/>
        </p:nvSpPr>
        <p:spPr bwMode="white">
          <a:xfrm>
            <a:off x="3320000" y="4002211"/>
            <a:ext cx="219047" cy="2382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024088DA-F8FA-360C-901D-1358A6523CBA}"/>
              </a:ext>
            </a:extLst>
          </p:cNvPr>
          <p:cNvSpPr/>
          <p:nvPr/>
        </p:nvSpPr>
        <p:spPr bwMode="white">
          <a:xfrm>
            <a:off x="4167619" y="4002211"/>
            <a:ext cx="228571" cy="2382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2D150C1F-0C58-A77E-5DD4-3EE8F925565F}"/>
              </a:ext>
            </a:extLst>
          </p:cNvPr>
          <p:cNvSpPr/>
          <p:nvPr/>
        </p:nvSpPr>
        <p:spPr bwMode="white">
          <a:xfrm>
            <a:off x="7158095" y="4002211"/>
            <a:ext cx="371428" cy="2382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B1C501AA-5D02-FD38-BAFB-4E4FD833DC1E}"/>
              </a:ext>
            </a:extLst>
          </p:cNvPr>
          <p:cNvSpPr/>
          <p:nvPr/>
        </p:nvSpPr>
        <p:spPr bwMode="white">
          <a:xfrm>
            <a:off x="8081904" y="4002211"/>
            <a:ext cx="219047" cy="2382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FF7F777E-2C6D-BD26-5B5D-B43C8B96DB22}"/>
              </a:ext>
            </a:extLst>
          </p:cNvPr>
          <p:cNvSpPr/>
          <p:nvPr/>
        </p:nvSpPr>
        <p:spPr bwMode="white">
          <a:xfrm>
            <a:off x="8929523" y="4002211"/>
            <a:ext cx="219047" cy="2382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C81E78BC-F929-CC2F-0CC9-3D7A5D1FCD7D}"/>
              </a:ext>
            </a:extLst>
          </p:cNvPr>
          <p:cNvSpPr/>
          <p:nvPr/>
        </p:nvSpPr>
        <p:spPr bwMode="white">
          <a:xfrm>
            <a:off x="2462857" y="4850289"/>
            <a:ext cx="219047" cy="2382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69B1774B-8994-54A0-D6C3-652B9FA37672}"/>
              </a:ext>
            </a:extLst>
          </p:cNvPr>
          <p:cNvSpPr/>
          <p:nvPr/>
        </p:nvSpPr>
        <p:spPr bwMode="white">
          <a:xfrm>
            <a:off x="3320000" y="4850289"/>
            <a:ext cx="219047" cy="2382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6B33C72A-F01C-03BD-19D2-A82A9709C6F6}"/>
              </a:ext>
            </a:extLst>
          </p:cNvPr>
          <p:cNvSpPr/>
          <p:nvPr/>
        </p:nvSpPr>
        <p:spPr bwMode="white">
          <a:xfrm>
            <a:off x="4177142" y="4850289"/>
            <a:ext cx="219047" cy="2382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F3D4B628-650B-4E8F-ADFA-2432FBFDACDE}"/>
              </a:ext>
            </a:extLst>
          </p:cNvPr>
          <p:cNvSpPr/>
          <p:nvPr/>
        </p:nvSpPr>
        <p:spPr bwMode="white">
          <a:xfrm>
            <a:off x="7158095" y="4850289"/>
            <a:ext cx="371428" cy="2382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D79A01F2-1B08-91ED-2777-9A57CD5FDBD9}"/>
              </a:ext>
            </a:extLst>
          </p:cNvPr>
          <p:cNvSpPr/>
          <p:nvPr/>
        </p:nvSpPr>
        <p:spPr bwMode="white">
          <a:xfrm>
            <a:off x="8081904" y="4850289"/>
            <a:ext cx="219047" cy="2382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FDCACE62-5695-FEF8-1EFE-5A37194BD0EF}"/>
              </a:ext>
            </a:extLst>
          </p:cNvPr>
          <p:cNvSpPr/>
          <p:nvPr/>
        </p:nvSpPr>
        <p:spPr bwMode="white">
          <a:xfrm>
            <a:off x="8939047" y="4850289"/>
            <a:ext cx="209522" cy="2382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47977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F252E5C-F454-9F25-6DAF-1B31FCB9F93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587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FCEBD7C-79E2-57FA-53F9-394502985F40}"/>
              </a:ext>
            </a:extLst>
          </p:cNvPr>
          <p:cNvSpPr/>
          <p:nvPr/>
        </p:nvSpPr>
        <p:spPr bwMode="white">
          <a:xfrm>
            <a:off x="2481904" y="2077308"/>
            <a:ext cx="371428" cy="2382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FB0AA9C-E086-3340-FD59-21A5D1D630B3}"/>
              </a:ext>
            </a:extLst>
          </p:cNvPr>
          <p:cNvSpPr/>
          <p:nvPr/>
        </p:nvSpPr>
        <p:spPr bwMode="white">
          <a:xfrm>
            <a:off x="3005714" y="2077308"/>
            <a:ext cx="323809" cy="2382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8C41186-DB1A-B465-AEBD-7802DA66CE02}"/>
              </a:ext>
            </a:extLst>
          </p:cNvPr>
          <p:cNvSpPr/>
          <p:nvPr/>
        </p:nvSpPr>
        <p:spPr bwMode="white">
          <a:xfrm>
            <a:off x="3558095" y="2077308"/>
            <a:ext cx="219047" cy="2382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479D816-1E5B-F529-D258-FBC9E24789B8}"/>
              </a:ext>
            </a:extLst>
          </p:cNvPr>
          <p:cNvSpPr/>
          <p:nvPr/>
        </p:nvSpPr>
        <p:spPr bwMode="white">
          <a:xfrm>
            <a:off x="4405714" y="2077308"/>
            <a:ext cx="219047" cy="2382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C0194F5-CF88-5E2C-85D6-D2E5D00D86C4}"/>
              </a:ext>
            </a:extLst>
          </p:cNvPr>
          <p:cNvSpPr/>
          <p:nvPr/>
        </p:nvSpPr>
        <p:spPr bwMode="white">
          <a:xfrm>
            <a:off x="5110476" y="2058251"/>
            <a:ext cx="361904" cy="2763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CA7E8775-65DC-C6AB-DF9C-B735592D61A8}"/>
              </a:ext>
            </a:extLst>
          </p:cNvPr>
          <p:cNvSpPr/>
          <p:nvPr/>
        </p:nvSpPr>
        <p:spPr bwMode="white">
          <a:xfrm>
            <a:off x="2824761" y="3611401"/>
            <a:ext cx="390919" cy="2382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A5CD7C33-6BF1-D94F-3E3E-0FF731ADB40B}"/>
              </a:ext>
            </a:extLst>
          </p:cNvPr>
          <p:cNvSpPr/>
          <p:nvPr/>
        </p:nvSpPr>
        <p:spPr bwMode="white">
          <a:xfrm>
            <a:off x="3355432" y="3601872"/>
            <a:ext cx="288000" cy="2477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664B645B-811A-5BC7-DE22-C8404BF6B1CC}"/>
              </a:ext>
            </a:extLst>
          </p:cNvPr>
          <p:cNvSpPr/>
          <p:nvPr/>
        </p:nvSpPr>
        <p:spPr bwMode="white">
          <a:xfrm>
            <a:off x="3900952" y="3611401"/>
            <a:ext cx="209523" cy="2382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F47C9ED2-1BF7-C00B-2D48-4BA39FBEC725}"/>
              </a:ext>
            </a:extLst>
          </p:cNvPr>
          <p:cNvSpPr/>
          <p:nvPr/>
        </p:nvSpPr>
        <p:spPr bwMode="white">
          <a:xfrm>
            <a:off x="4748571" y="3601872"/>
            <a:ext cx="219047" cy="2477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A00B584D-6EBF-571E-CE7B-A577715908E7}"/>
              </a:ext>
            </a:extLst>
          </p:cNvPr>
          <p:cNvSpPr/>
          <p:nvPr/>
        </p:nvSpPr>
        <p:spPr bwMode="white">
          <a:xfrm>
            <a:off x="5443809" y="3563758"/>
            <a:ext cx="361904" cy="3144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22104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  <p:bldP spid="9" grpId="0" animBg="1"/>
      <p:bldP spid="10" grpId="0" animBg="1"/>
      <p:bldP spid="11" grpId="0" animBg="1"/>
      <p:bldP spid="12" grpId="0" animBg="1"/>
      <p:bldP spid="14" grpId="0" animBg="1"/>
      <p:bldP spid="15" grpId="0" animBg="1"/>
      <p:bldP spid="1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9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63</cp:revision>
  <dcterms:created xsi:type="dcterms:W3CDTF">2015-09-16T06:44:00Z</dcterms:created>
  <dcterms:modified xsi:type="dcterms:W3CDTF">2023-07-25T14:56:56Z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