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EA7EF-461A-EC27-4613-846FEB0ECA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70892" b="34929"/>
          <a:stretch/>
        </p:blipFill>
        <p:spPr>
          <a:xfrm>
            <a:off x="4583832" y="3068960"/>
            <a:ext cx="3600400" cy="669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E87D72-D40E-7CF1-FDE6-6DEA8B2A5D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1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E3BFAA-C239-A23A-DD69-BCA9FBA36D16}"/>
              </a:ext>
            </a:extLst>
          </p:cNvPr>
          <p:cNvSpPr/>
          <p:nvPr/>
        </p:nvSpPr>
        <p:spPr bwMode="white">
          <a:xfrm>
            <a:off x="4500952" y="1877891"/>
            <a:ext cx="219047" cy="2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D8F8DD-A03C-1EFB-DB8B-CB7C14BC4957}"/>
              </a:ext>
            </a:extLst>
          </p:cNvPr>
          <p:cNvSpPr/>
          <p:nvPr/>
        </p:nvSpPr>
        <p:spPr bwMode="white">
          <a:xfrm>
            <a:off x="7148571" y="1877891"/>
            <a:ext cx="209523" cy="2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47CDC2-EEFA-E2E5-8B34-6C224D068DFB}"/>
              </a:ext>
            </a:extLst>
          </p:cNvPr>
          <p:cNvSpPr/>
          <p:nvPr/>
        </p:nvSpPr>
        <p:spPr bwMode="white">
          <a:xfrm>
            <a:off x="2224761" y="2516783"/>
            <a:ext cx="200000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999951-6A0D-4BF0-A947-393807D83595}"/>
              </a:ext>
            </a:extLst>
          </p:cNvPr>
          <p:cNvSpPr/>
          <p:nvPr/>
        </p:nvSpPr>
        <p:spPr bwMode="white">
          <a:xfrm>
            <a:off x="5129523" y="2526319"/>
            <a:ext cx="190476" cy="2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21373A-BF6F-E464-DF82-03C42B37586A}"/>
              </a:ext>
            </a:extLst>
          </p:cNvPr>
          <p:cNvSpPr/>
          <p:nvPr/>
        </p:nvSpPr>
        <p:spPr bwMode="white">
          <a:xfrm>
            <a:off x="2120000" y="3165211"/>
            <a:ext cx="228571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C0FA3A-EA7C-2EA0-157D-1F23CEC126BE}"/>
              </a:ext>
            </a:extLst>
          </p:cNvPr>
          <p:cNvSpPr/>
          <p:nvPr/>
        </p:nvSpPr>
        <p:spPr bwMode="white">
          <a:xfrm>
            <a:off x="5881904" y="3174747"/>
            <a:ext cx="219047" cy="22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688EC975-63F4-D13C-FB38-F24B01D7B7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613389"/>
            <a:ext cx="10800000" cy="2047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AC0FCB-5B08-45A2-6A59-B8E8B1F6B177}"/>
              </a:ext>
            </a:extLst>
          </p:cNvPr>
          <p:cNvSpPr/>
          <p:nvPr/>
        </p:nvSpPr>
        <p:spPr bwMode="white">
          <a:xfrm>
            <a:off x="5642892" y="3814308"/>
            <a:ext cx="190476" cy="2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BF4A350-B72A-3887-D4E7-9114CD3F5BAC}"/>
              </a:ext>
            </a:extLst>
          </p:cNvPr>
          <p:cNvSpPr/>
          <p:nvPr/>
        </p:nvSpPr>
        <p:spPr bwMode="white">
          <a:xfrm>
            <a:off x="7566702" y="3814308"/>
            <a:ext cx="219047" cy="2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4E10849-2678-9A81-F71C-F8A03174BE45}"/>
              </a:ext>
            </a:extLst>
          </p:cNvPr>
          <p:cNvSpPr/>
          <p:nvPr/>
        </p:nvSpPr>
        <p:spPr bwMode="white">
          <a:xfrm>
            <a:off x="10023844" y="3823876"/>
            <a:ext cx="228571" cy="22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93EB6F4-08E9-4173-3ED2-31311F2FC197}"/>
              </a:ext>
            </a:extLst>
          </p:cNvPr>
          <p:cNvSpPr/>
          <p:nvPr/>
        </p:nvSpPr>
        <p:spPr bwMode="white">
          <a:xfrm>
            <a:off x="2185749" y="4464905"/>
            <a:ext cx="219047" cy="2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29CB717-A369-135A-DD1F-5A60032C8F3C}"/>
              </a:ext>
            </a:extLst>
          </p:cNvPr>
          <p:cNvSpPr/>
          <p:nvPr/>
        </p:nvSpPr>
        <p:spPr bwMode="white">
          <a:xfrm>
            <a:off x="3947654" y="5182476"/>
            <a:ext cx="209523" cy="2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4BCDF93-F5DA-41BA-5F50-81F18286411F}"/>
              </a:ext>
            </a:extLst>
          </p:cNvPr>
          <p:cNvSpPr/>
          <p:nvPr/>
        </p:nvSpPr>
        <p:spPr bwMode="white">
          <a:xfrm>
            <a:off x="5652416" y="5182476"/>
            <a:ext cx="219047" cy="2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E17C92A-9406-6592-3B86-057D6611F933}"/>
              </a:ext>
            </a:extLst>
          </p:cNvPr>
          <p:cNvSpPr/>
          <p:nvPr/>
        </p:nvSpPr>
        <p:spPr bwMode="white">
          <a:xfrm>
            <a:off x="7528606" y="5182476"/>
            <a:ext cx="219047" cy="2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08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8DD83-6264-FCD2-C34D-833030E4E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3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B2195B-AD30-C90E-694B-83C5BD3CD267}"/>
              </a:ext>
            </a:extLst>
          </p:cNvPr>
          <p:cNvSpPr/>
          <p:nvPr/>
        </p:nvSpPr>
        <p:spPr bwMode="white">
          <a:xfrm>
            <a:off x="4196190" y="2259521"/>
            <a:ext cx="552380" cy="2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043B1C-C041-7CF8-7D88-44EE9B9465B9}"/>
              </a:ext>
            </a:extLst>
          </p:cNvPr>
          <p:cNvSpPr/>
          <p:nvPr/>
        </p:nvSpPr>
        <p:spPr bwMode="white">
          <a:xfrm>
            <a:off x="9053333" y="2249984"/>
            <a:ext cx="304761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ABF962-AABB-CF07-29D3-311201691E01}"/>
              </a:ext>
            </a:extLst>
          </p:cNvPr>
          <p:cNvSpPr/>
          <p:nvPr/>
        </p:nvSpPr>
        <p:spPr bwMode="white">
          <a:xfrm>
            <a:off x="4224761" y="3480283"/>
            <a:ext cx="580952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B0C323-877E-4969-4342-F68DF21AF965}"/>
              </a:ext>
            </a:extLst>
          </p:cNvPr>
          <p:cNvSpPr/>
          <p:nvPr/>
        </p:nvSpPr>
        <p:spPr bwMode="white">
          <a:xfrm>
            <a:off x="8958095" y="3451671"/>
            <a:ext cx="571428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BD1BF2-8D94-F652-C44F-ED658BA86E27}"/>
              </a:ext>
            </a:extLst>
          </p:cNvPr>
          <p:cNvSpPr/>
          <p:nvPr/>
        </p:nvSpPr>
        <p:spPr bwMode="white">
          <a:xfrm>
            <a:off x="4377142" y="4729656"/>
            <a:ext cx="314285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79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EA184-6150-D5E1-81C7-F55E716A52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4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2DC612-F4EC-C622-574F-6EA7FA801811}"/>
              </a:ext>
            </a:extLst>
          </p:cNvPr>
          <p:cNvSpPr/>
          <p:nvPr/>
        </p:nvSpPr>
        <p:spPr bwMode="white">
          <a:xfrm>
            <a:off x="1920000" y="3014525"/>
            <a:ext cx="219047" cy="171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823BF9-FFC4-5073-D9FF-4633F86BB44F}"/>
              </a:ext>
            </a:extLst>
          </p:cNvPr>
          <p:cNvSpPr/>
          <p:nvPr/>
        </p:nvSpPr>
        <p:spPr bwMode="white">
          <a:xfrm>
            <a:off x="3491428" y="2966802"/>
            <a:ext cx="342857" cy="26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7D8BA0-0314-017A-9EB9-AF4A4BDB810B}"/>
              </a:ext>
            </a:extLst>
          </p:cNvPr>
          <p:cNvSpPr/>
          <p:nvPr/>
        </p:nvSpPr>
        <p:spPr bwMode="white">
          <a:xfrm>
            <a:off x="5339047" y="3014525"/>
            <a:ext cx="219047" cy="16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AB6E85-2178-AD9C-B2B0-E62D2E79F950}"/>
              </a:ext>
            </a:extLst>
          </p:cNvPr>
          <p:cNvSpPr/>
          <p:nvPr/>
        </p:nvSpPr>
        <p:spPr bwMode="white">
          <a:xfrm>
            <a:off x="6662857" y="2966802"/>
            <a:ext cx="342857" cy="26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F1DD34-EF3D-8265-1E48-37644CECC584}"/>
              </a:ext>
            </a:extLst>
          </p:cNvPr>
          <p:cNvSpPr/>
          <p:nvPr/>
        </p:nvSpPr>
        <p:spPr bwMode="white">
          <a:xfrm>
            <a:off x="8396190" y="3004980"/>
            <a:ext cx="209523" cy="16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1F7537-2F61-ACA0-5A3B-ACC3D54776B4}"/>
              </a:ext>
            </a:extLst>
          </p:cNvPr>
          <p:cNvSpPr/>
          <p:nvPr/>
        </p:nvSpPr>
        <p:spPr bwMode="white">
          <a:xfrm>
            <a:off x="10339047" y="2966802"/>
            <a:ext cx="342858" cy="26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63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2202E2-8BDE-3207-5405-DDBD076E4C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075D14-C67B-C3FA-7867-11B2A15584E8}"/>
              </a:ext>
            </a:extLst>
          </p:cNvPr>
          <p:cNvSpPr/>
          <p:nvPr/>
        </p:nvSpPr>
        <p:spPr bwMode="white">
          <a:xfrm>
            <a:off x="7310476" y="2698603"/>
            <a:ext cx="190476" cy="1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AED731-DF6D-37D3-D05F-57AFE04C7C76}"/>
              </a:ext>
            </a:extLst>
          </p:cNvPr>
          <p:cNvSpPr/>
          <p:nvPr/>
        </p:nvSpPr>
        <p:spPr bwMode="white">
          <a:xfrm>
            <a:off x="6215238" y="2984781"/>
            <a:ext cx="171428" cy="18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1317F9-ABF4-F576-7136-CBC908E4F4B5}"/>
              </a:ext>
            </a:extLst>
          </p:cNvPr>
          <p:cNvSpPr/>
          <p:nvPr/>
        </p:nvSpPr>
        <p:spPr bwMode="white">
          <a:xfrm>
            <a:off x="7662857" y="3032477"/>
            <a:ext cx="190476" cy="18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25D630-4E6B-560B-BBE6-85CFA816E1DD}"/>
              </a:ext>
            </a:extLst>
          </p:cNvPr>
          <p:cNvSpPr/>
          <p:nvPr/>
        </p:nvSpPr>
        <p:spPr bwMode="white">
          <a:xfrm>
            <a:off x="6939047" y="3480822"/>
            <a:ext cx="133333" cy="18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CD03B4-67F7-BC5B-905D-C99E54EA4F1B}"/>
              </a:ext>
            </a:extLst>
          </p:cNvPr>
          <p:cNvSpPr/>
          <p:nvPr/>
        </p:nvSpPr>
        <p:spPr bwMode="white">
          <a:xfrm>
            <a:off x="6329523" y="3719303"/>
            <a:ext cx="180952" cy="17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B252CE-5900-286E-BC24-C7044A17E383}"/>
              </a:ext>
            </a:extLst>
          </p:cNvPr>
          <p:cNvSpPr/>
          <p:nvPr/>
        </p:nvSpPr>
        <p:spPr bwMode="white">
          <a:xfrm>
            <a:off x="7243809" y="3843313"/>
            <a:ext cx="180952" cy="18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21569AB-C929-5819-3F5A-29FCAC3031F5}"/>
              </a:ext>
            </a:extLst>
          </p:cNvPr>
          <p:cNvSpPr/>
          <p:nvPr/>
        </p:nvSpPr>
        <p:spPr bwMode="white">
          <a:xfrm>
            <a:off x="6029524" y="4024558"/>
            <a:ext cx="180952" cy="18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54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2023-07-25T13:50:00Z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