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5DB97-CD2E-0E24-D0B1-E889612A84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 b="55349"/>
          <a:stretch/>
        </p:blipFill>
        <p:spPr>
          <a:xfrm>
            <a:off x="3935760" y="2276872"/>
            <a:ext cx="4583912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CE5DB97-CD2E-0E24-D0B1-E889612A84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1" t="56209" r="29324" b="15686"/>
          <a:stretch/>
        </p:blipFill>
        <p:spPr>
          <a:xfrm>
            <a:off x="3924427" y="3717032"/>
            <a:ext cx="4536504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F207D-04E8-4232-DEDC-1EF0E56139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61BEF-08A5-6DA3-AD88-23285F13FCC0}"/>
              </a:ext>
            </a:extLst>
          </p:cNvPr>
          <p:cNvSpPr/>
          <p:nvPr/>
        </p:nvSpPr>
        <p:spPr bwMode="white">
          <a:xfrm>
            <a:off x="2815238" y="3539882"/>
            <a:ext cx="333333" cy="31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77455-0352-2510-CDFD-FA9CF3339F89}"/>
              </a:ext>
            </a:extLst>
          </p:cNvPr>
          <p:cNvSpPr/>
          <p:nvPr/>
        </p:nvSpPr>
        <p:spPr bwMode="white">
          <a:xfrm>
            <a:off x="5758095" y="3578066"/>
            <a:ext cx="295238" cy="2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6FBE2A-A122-E49B-529F-B7D1A291DF49}"/>
              </a:ext>
            </a:extLst>
          </p:cNvPr>
          <p:cNvSpPr/>
          <p:nvPr/>
        </p:nvSpPr>
        <p:spPr bwMode="white">
          <a:xfrm>
            <a:off x="9167619" y="3568520"/>
            <a:ext cx="295238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29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0C53C-DE9B-1634-E257-717A41185D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A260E-234F-02BB-D579-F515AFD75295}"/>
              </a:ext>
            </a:extLst>
          </p:cNvPr>
          <p:cNvSpPr/>
          <p:nvPr/>
        </p:nvSpPr>
        <p:spPr bwMode="white">
          <a:xfrm>
            <a:off x="3900952" y="3071156"/>
            <a:ext cx="219047" cy="2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6133CC-78BF-9F28-FCF5-C338FBC49331}"/>
              </a:ext>
            </a:extLst>
          </p:cNvPr>
          <p:cNvSpPr/>
          <p:nvPr/>
        </p:nvSpPr>
        <p:spPr bwMode="white">
          <a:xfrm>
            <a:off x="7310476" y="3080697"/>
            <a:ext cx="219047" cy="2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27615"/>
          <a:stretch/>
        </p:blipFill>
        <p:spPr>
          <a:xfrm>
            <a:off x="3361877" y="1844824"/>
            <a:ext cx="1509987" cy="8640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27615"/>
          <a:stretch/>
        </p:blipFill>
        <p:spPr>
          <a:xfrm>
            <a:off x="5087888" y="1813758"/>
            <a:ext cx="1564274" cy="8951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27615"/>
          <a:stretch/>
        </p:blipFill>
        <p:spPr>
          <a:xfrm>
            <a:off x="6774529" y="1825339"/>
            <a:ext cx="1509987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5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933BF-BED8-EAA8-42C7-22E9FA99C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64F16E-82C3-F2DA-E812-5B337A9767E0}"/>
              </a:ext>
            </a:extLst>
          </p:cNvPr>
          <p:cNvSpPr/>
          <p:nvPr/>
        </p:nvSpPr>
        <p:spPr bwMode="white">
          <a:xfrm>
            <a:off x="3529523" y="3169867"/>
            <a:ext cx="219047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9DF347-125F-ED90-0F79-5DC6A7C2B2D4}"/>
              </a:ext>
            </a:extLst>
          </p:cNvPr>
          <p:cNvSpPr/>
          <p:nvPr/>
        </p:nvSpPr>
        <p:spPr bwMode="white">
          <a:xfrm>
            <a:off x="6948571" y="3169867"/>
            <a:ext cx="219047" cy="2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3043"/>
          <a:stretch/>
        </p:blipFill>
        <p:spPr>
          <a:xfrm>
            <a:off x="3023661" y="1124744"/>
            <a:ext cx="1920212" cy="16561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13043"/>
          <a:stretch/>
        </p:blipFill>
        <p:spPr>
          <a:xfrm>
            <a:off x="4943873" y="1124744"/>
            <a:ext cx="1920212" cy="16561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13043"/>
          <a:stretch/>
        </p:blipFill>
        <p:spPr>
          <a:xfrm>
            <a:off x="6864085" y="1124744"/>
            <a:ext cx="1920212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9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BEFE2-0EE6-864F-6876-8807F19E3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0BC4A-ABBA-6398-750D-1B231CC5B025}"/>
              </a:ext>
            </a:extLst>
          </p:cNvPr>
          <p:cNvSpPr/>
          <p:nvPr/>
        </p:nvSpPr>
        <p:spPr bwMode="white">
          <a:xfrm>
            <a:off x="7758095" y="2793147"/>
            <a:ext cx="219047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BD701-6344-450A-6505-9FFBEC1CF45A}"/>
              </a:ext>
            </a:extLst>
          </p:cNvPr>
          <p:cNvSpPr/>
          <p:nvPr/>
        </p:nvSpPr>
        <p:spPr bwMode="white">
          <a:xfrm>
            <a:off x="7758095" y="4261507"/>
            <a:ext cx="228571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28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112A4-FD44-949D-6328-22239FDA05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9ACD2-129E-0870-A14B-26EBB94ED3F2}"/>
              </a:ext>
            </a:extLst>
          </p:cNvPr>
          <p:cNvSpPr/>
          <p:nvPr/>
        </p:nvSpPr>
        <p:spPr bwMode="white">
          <a:xfrm>
            <a:off x="1681904" y="2725556"/>
            <a:ext cx="4414096" cy="36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1705AC-EF9D-BBBB-E56E-0D17B70D6FF9}"/>
              </a:ext>
            </a:extLst>
          </p:cNvPr>
          <p:cNvSpPr/>
          <p:nvPr/>
        </p:nvSpPr>
        <p:spPr bwMode="white">
          <a:xfrm>
            <a:off x="7091428" y="2716025"/>
            <a:ext cx="4189148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9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2023-07-25T14:51:00Z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