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4A828-1EB7-0AC5-D53D-E1DC337DC1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35032"/>
          <a:stretch/>
        </p:blipFill>
        <p:spPr>
          <a:xfrm>
            <a:off x="4151784" y="3212976"/>
            <a:ext cx="4452196" cy="638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52B9F-E110-ABFE-72DA-63E438F77B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FAB17-D9E9-A39A-25C0-880D06070E50}"/>
              </a:ext>
            </a:extLst>
          </p:cNvPr>
          <p:cNvSpPr/>
          <p:nvPr/>
        </p:nvSpPr>
        <p:spPr bwMode="white">
          <a:xfrm>
            <a:off x="2462857" y="1143810"/>
            <a:ext cx="219047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0F6B0-793F-8B69-41B9-963BDE89E0B9}"/>
              </a:ext>
            </a:extLst>
          </p:cNvPr>
          <p:cNvSpPr/>
          <p:nvPr/>
        </p:nvSpPr>
        <p:spPr bwMode="white">
          <a:xfrm>
            <a:off x="5881904" y="1143810"/>
            <a:ext cx="219047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582A3-A2AA-DCBD-9B2A-1788600464BE}"/>
              </a:ext>
            </a:extLst>
          </p:cNvPr>
          <p:cNvSpPr/>
          <p:nvPr/>
        </p:nvSpPr>
        <p:spPr bwMode="white">
          <a:xfrm>
            <a:off x="9291428" y="1143810"/>
            <a:ext cx="390476" cy="2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B1CE78-289E-9713-D888-2B49BEC130CC}"/>
              </a:ext>
            </a:extLst>
          </p:cNvPr>
          <p:cNvSpPr/>
          <p:nvPr/>
        </p:nvSpPr>
        <p:spPr bwMode="white">
          <a:xfrm>
            <a:off x="2462857" y="1850140"/>
            <a:ext cx="390476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1562F4-01F0-9257-E259-4212F8A3677C}"/>
              </a:ext>
            </a:extLst>
          </p:cNvPr>
          <p:cNvSpPr/>
          <p:nvPr/>
        </p:nvSpPr>
        <p:spPr bwMode="white">
          <a:xfrm>
            <a:off x="5881904" y="1850140"/>
            <a:ext cx="219047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E4E607-F421-838A-43FC-E716223D171A}"/>
              </a:ext>
            </a:extLst>
          </p:cNvPr>
          <p:cNvSpPr/>
          <p:nvPr/>
        </p:nvSpPr>
        <p:spPr bwMode="white">
          <a:xfrm>
            <a:off x="9462857" y="1859685"/>
            <a:ext cx="219047" cy="2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35133E-0C92-E1D9-8A9F-88313D7355E7}"/>
              </a:ext>
            </a:extLst>
          </p:cNvPr>
          <p:cNvSpPr/>
          <p:nvPr/>
        </p:nvSpPr>
        <p:spPr bwMode="white">
          <a:xfrm>
            <a:off x="2291428" y="2499201"/>
            <a:ext cx="390476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C4EE35-D3A1-0CDD-AE50-5E8EAD5CED3D}"/>
              </a:ext>
            </a:extLst>
          </p:cNvPr>
          <p:cNvSpPr/>
          <p:nvPr/>
        </p:nvSpPr>
        <p:spPr bwMode="white">
          <a:xfrm>
            <a:off x="5881904" y="2499201"/>
            <a:ext cx="390476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A101E8-7294-5173-E272-76BD3E17E5D4}"/>
              </a:ext>
            </a:extLst>
          </p:cNvPr>
          <p:cNvSpPr/>
          <p:nvPr/>
        </p:nvSpPr>
        <p:spPr bwMode="white">
          <a:xfrm>
            <a:off x="9462857" y="2508746"/>
            <a:ext cx="219047" cy="2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3F5DEF-90EC-0721-3B16-ECFE163B88B6}"/>
              </a:ext>
            </a:extLst>
          </p:cNvPr>
          <p:cNvSpPr/>
          <p:nvPr/>
        </p:nvSpPr>
        <p:spPr bwMode="white">
          <a:xfrm>
            <a:off x="2815238" y="3148262"/>
            <a:ext cx="380952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08D384-AA4B-E04E-DE46-E2D2A1B3A588}"/>
              </a:ext>
            </a:extLst>
          </p:cNvPr>
          <p:cNvSpPr/>
          <p:nvPr/>
        </p:nvSpPr>
        <p:spPr bwMode="white">
          <a:xfrm>
            <a:off x="6386666" y="3148262"/>
            <a:ext cx="228571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9482F7-4E8E-C9D9-AF32-43088F9934E8}"/>
              </a:ext>
            </a:extLst>
          </p:cNvPr>
          <p:cNvSpPr/>
          <p:nvPr/>
        </p:nvSpPr>
        <p:spPr bwMode="white">
          <a:xfrm>
            <a:off x="9977142" y="3148262"/>
            <a:ext cx="390476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F88993-45A4-E9BD-284F-A4BC7823043F}"/>
              </a:ext>
            </a:extLst>
          </p:cNvPr>
          <p:cNvSpPr/>
          <p:nvPr/>
        </p:nvSpPr>
        <p:spPr bwMode="white">
          <a:xfrm>
            <a:off x="2815238" y="3797322"/>
            <a:ext cx="209523" cy="23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E00E58-48AA-06DD-7E00-4A3503BD5D3B}"/>
              </a:ext>
            </a:extLst>
          </p:cNvPr>
          <p:cNvSpPr/>
          <p:nvPr/>
        </p:nvSpPr>
        <p:spPr bwMode="white">
          <a:xfrm>
            <a:off x="6405714" y="3806867"/>
            <a:ext cx="380952" cy="2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D76F4E-3835-BB9B-13F7-B404169074F0}"/>
              </a:ext>
            </a:extLst>
          </p:cNvPr>
          <p:cNvSpPr/>
          <p:nvPr/>
        </p:nvSpPr>
        <p:spPr bwMode="white">
          <a:xfrm>
            <a:off x="9805714" y="3806867"/>
            <a:ext cx="219047" cy="2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0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9A86F-C7AC-790D-1796-584BC5A1C0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D129E7-F40C-31FD-C5C1-389CB43D1920}"/>
              </a:ext>
            </a:extLst>
          </p:cNvPr>
          <p:cNvSpPr/>
          <p:nvPr/>
        </p:nvSpPr>
        <p:spPr bwMode="white">
          <a:xfrm>
            <a:off x="7015238" y="2038996"/>
            <a:ext cx="1838094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8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BAA3D-B34E-5843-A31A-FDEE92D2D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193195-0C93-E5A0-5C9A-81ED128BC5CD}"/>
              </a:ext>
            </a:extLst>
          </p:cNvPr>
          <p:cNvSpPr/>
          <p:nvPr/>
        </p:nvSpPr>
        <p:spPr bwMode="white">
          <a:xfrm>
            <a:off x="1281904" y="1811690"/>
            <a:ext cx="3200000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F23C0-61E3-E4FB-C86E-5FAA4F7AABF5}"/>
              </a:ext>
            </a:extLst>
          </p:cNvPr>
          <p:cNvSpPr/>
          <p:nvPr/>
        </p:nvSpPr>
        <p:spPr bwMode="white">
          <a:xfrm>
            <a:off x="1291428" y="2422374"/>
            <a:ext cx="2580952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BF23C0-61E3-E4FB-C86E-5FAA4F7AABF5}"/>
              </a:ext>
            </a:extLst>
          </p:cNvPr>
          <p:cNvSpPr/>
          <p:nvPr/>
        </p:nvSpPr>
        <p:spPr bwMode="white">
          <a:xfrm>
            <a:off x="720000" y="3013974"/>
            <a:ext cx="1487568" cy="5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74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A4CC5-D1D3-70C1-A6B3-C319CF4E5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89350"/>
            <a:ext cx="10800000" cy="251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C870E0-44FD-D52E-F6DB-C768E2D52302}"/>
              </a:ext>
            </a:extLst>
          </p:cNvPr>
          <p:cNvSpPr/>
          <p:nvPr/>
        </p:nvSpPr>
        <p:spPr bwMode="white">
          <a:xfrm>
            <a:off x="1608979" y="3700568"/>
            <a:ext cx="1676190" cy="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2BAA3D-B34E-5843-A31A-FDEE92D2D7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90"/>
          <a:stretch/>
        </p:blipFill>
        <p:spPr>
          <a:xfrm>
            <a:off x="720000" y="980728"/>
            <a:ext cx="10800000" cy="60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C870E0-44FD-D52E-F6DB-C768E2D52302}"/>
              </a:ext>
            </a:extLst>
          </p:cNvPr>
          <p:cNvSpPr/>
          <p:nvPr/>
        </p:nvSpPr>
        <p:spPr bwMode="white">
          <a:xfrm>
            <a:off x="6960096" y="980728"/>
            <a:ext cx="45599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6EB55C9-C1DF-EC69-ED39-6D85617128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366" y="4101795"/>
            <a:ext cx="10800000" cy="24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1E9038-5CB8-6079-5C41-6F56C73A4E47}"/>
              </a:ext>
            </a:extLst>
          </p:cNvPr>
          <p:cNvSpPr/>
          <p:nvPr/>
        </p:nvSpPr>
        <p:spPr bwMode="white">
          <a:xfrm>
            <a:off x="1595842" y="4921615"/>
            <a:ext cx="1847619" cy="29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F66E12-E89B-14E3-F445-500A023FEF69}"/>
              </a:ext>
            </a:extLst>
          </p:cNvPr>
          <p:cNvSpPr/>
          <p:nvPr/>
        </p:nvSpPr>
        <p:spPr bwMode="white">
          <a:xfrm>
            <a:off x="1605366" y="6160878"/>
            <a:ext cx="1838095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43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B8C74-7F65-27A4-DFE0-3A25428ADD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001D2-EDB3-7124-1939-4F3405DF027B}"/>
              </a:ext>
            </a:extLst>
          </p:cNvPr>
          <p:cNvSpPr/>
          <p:nvPr/>
        </p:nvSpPr>
        <p:spPr bwMode="white">
          <a:xfrm>
            <a:off x="6234285" y="2124746"/>
            <a:ext cx="333333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1DA0D-1F2D-2A82-81E8-A1CC22A48D26}"/>
              </a:ext>
            </a:extLst>
          </p:cNvPr>
          <p:cNvSpPr/>
          <p:nvPr/>
        </p:nvSpPr>
        <p:spPr bwMode="white">
          <a:xfrm>
            <a:off x="7853333" y="2124746"/>
            <a:ext cx="314285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A3003C-0B12-0AE0-F33A-40D4405A6413}"/>
              </a:ext>
            </a:extLst>
          </p:cNvPr>
          <p:cNvSpPr/>
          <p:nvPr/>
        </p:nvSpPr>
        <p:spPr bwMode="white">
          <a:xfrm>
            <a:off x="8310476" y="2543926"/>
            <a:ext cx="200000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CF0811-9133-D4AE-5B90-D0A68728E2A9}"/>
              </a:ext>
            </a:extLst>
          </p:cNvPr>
          <p:cNvSpPr/>
          <p:nvPr/>
        </p:nvSpPr>
        <p:spPr bwMode="white">
          <a:xfrm>
            <a:off x="9053333" y="2543926"/>
            <a:ext cx="200000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D3B12D-70F7-7496-7A2A-2B4B1D97BD1A}"/>
              </a:ext>
            </a:extLst>
          </p:cNvPr>
          <p:cNvSpPr/>
          <p:nvPr/>
        </p:nvSpPr>
        <p:spPr bwMode="white">
          <a:xfrm>
            <a:off x="9643809" y="2743990"/>
            <a:ext cx="200000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7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