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23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151F84-A75F-C93B-02ED-121D605CBDC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1" b="38388"/>
          <a:stretch/>
        </p:blipFill>
        <p:spPr>
          <a:xfrm>
            <a:off x="4308100" y="3140968"/>
            <a:ext cx="4092156" cy="586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80D583-A3B1-68B2-1E4D-ECCC82BE4A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5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0FEA8D-9C2B-DB81-5302-133F463785BA}"/>
              </a:ext>
            </a:extLst>
          </p:cNvPr>
          <p:cNvSpPr/>
          <p:nvPr/>
        </p:nvSpPr>
        <p:spPr bwMode="white">
          <a:xfrm>
            <a:off x="2158095" y="3701114"/>
            <a:ext cx="333333" cy="30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F5C06B-6003-530B-7CBF-9F6EBA4FFA5C}"/>
              </a:ext>
            </a:extLst>
          </p:cNvPr>
          <p:cNvSpPr/>
          <p:nvPr/>
        </p:nvSpPr>
        <p:spPr bwMode="white">
          <a:xfrm>
            <a:off x="5205714" y="3701114"/>
            <a:ext cx="333333" cy="314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31FAF5-DB68-5701-D4C4-750E8BA70AA7}"/>
              </a:ext>
            </a:extLst>
          </p:cNvPr>
          <p:cNvSpPr/>
          <p:nvPr/>
        </p:nvSpPr>
        <p:spPr bwMode="white">
          <a:xfrm>
            <a:off x="8300952" y="3701114"/>
            <a:ext cx="333333" cy="30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99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DB93F8-5604-C7A6-19C3-61C5089094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8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BC6BA0-9B92-7899-E732-EF8B9C4B6A1A}"/>
              </a:ext>
            </a:extLst>
          </p:cNvPr>
          <p:cNvSpPr/>
          <p:nvPr/>
        </p:nvSpPr>
        <p:spPr bwMode="white">
          <a:xfrm>
            <a:off x="8567619" y="2078918"/>
            <a:ext cx="571428" cy="25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657F62-BC2C-D442-F360-464C74D43D55}"/>
              </a:ext>
            </a:extLst>
          </p:cNvPr>
          <p:cNvSpPr/>
          <p:nvPr/>
        </p:nvSpPr>
        <p:spPr bwMode="white">
          <a:xfrm>
            <a:off x="9643809" y="2451072"/>
            <a:ext cx="438095" cy="162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02FD11-82EC-FE76-BE94-FF5EB26BFABC}"/>
              </a:ext>
            </a:extLst>
          </p:cNvPr>
          <p:cNvSpPr/>
          <p:nvPr/>
        </p:nvSpPr>
        <p:spPr bwMode="white">
          <a:xfrm>
            <a:off x="2643809" y="3033159"/>
            <a:ext cx="209523" cy="23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A78C85-31C5-C076-E650-22B9D4EB45F9}"/>
              </a:ext>
            </a:extLst>
          </p:cNvPr>
          <p:cNvSpPr/>
          <p:nvPr/>
        </p:nvSpPr>
        <p:spPr bwMode="white">
          <a:xfrm>
            <a:off x="2643809" y="5132488"/>
            <a:ext cx="219047" cy="23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51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02EAD4-F2A1-3818-AE55-1F62377FEC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8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6C5EEE-1889-E8F7-3A39-4ADD5B130894}"/>
              </a:ext>
            </a:extLst>
          </p:cNvPr>
          <p:cNvSpPr/>
          <p:nvPr/>
        </p:nvSpPr>
        <p:spPr bwMode="white">
          <a:xfrm>
            <a:off x="4053333" y="2192211"/>
            <a:ext cx="238095" cy="190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AE7146-4C0D-75A2-FC78-466212A70FE0}"/>
              </a:ext>
            </a:extLst>
          </p:cNvPr>
          <p:cNvSpPr/>
          <p:nvPr/>
        </p:nvSpPr>
        <p:spPr bwMode="white">
          <a:xfrm>
            <a:off x="2605714" y="2563994"/>
            <a:ext cx="257142" cy="209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4CF4AD-A72F-C800-7345-29047B2A917D}"/>
              </a:ext>
            </a:extLst>
          </p:cNvPr>
          <p:cNvSpPr/>
          <p:nvPr/>
        </p:nvSpPr>
        <p:spPr bwMode="white">
          <a:xfrm>
            <a:off x="10110476" y="2726053"/>
            <a:ext cx="266666" cy="13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16D58D-DCF1-1548-0A5F-71A6BEC59C6D}"/>
              </a:ext>
            </a:extLst>
          </p:cNvPr>
          <p:cNvSpPr/>
          <p:nvPr/>
        </p:nvSpPr>
        <p:spPr bwMode="white">
          <a:xfrm>
            <a:off x="3577142" y="3202698"/>
            <a:ext cx="190476" cy="20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96E3E1-8A1A-632A-5B57-A0646B6E83DA}"/>
              </a:ext>
            </a:extLst>
          </p:cNvPr>
          <p:cNvSpPr/>
          <p:nvPr/>
        </p:nvSpPr>
        <p:spPr bwMode="white">
          <a:xfrm>
            <a:off x="8386666" y="3298027"/>
            <a:ext cx="200001" cy="209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170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B4E676-2775-CF68-A2D6-B8897A9C98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5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DC925F-7816-6EB1-3706-1EB3EDE5CF8B}"/>
              </a:ext>
            </a:extLst>
          </p:cNvPr>
          <p:cNvSpPr/>
          <p:nvPr/>
        </p:nvSpPr>
        <p:spPr bwMode="white">
          <a:xfrm>
            <a:off x="4348571" y="1248739"/>
            <a:ext cx="219047" cy="2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792F16-0938-B119-C0EA-F46A27437204}"/>
              </a:ext>
            </a:extLst>
          </p:cNvPr>
          <p:cNvSpPr/>
          <p:nvPr/>
        </p:nvSpPr>
        <p:spPr bwMode="white">
          <a:xfrm>
            <a:off x="8843809" y="1248739"/>
            <a:ext cx="219047" cy="2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1AEF4C-552C-98D9-5875-BD1D7C629E30}"/>
              </a:ext>
            </a:extLst>
          </p:cNvPr>
          <p:cNvSpPr/>
          <p:nvPr/>
        </p:nvSpPr>
        <p:spPr bwMode="white">
          <a:xfrm>
            <a:off x="5539047" y="1964443"/>
            <a:ext cx="219047" cy="2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128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44EF25-3FDC-423F-FED1-025CACD6BD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2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EE8141-06AA-1419-000B-6AF212C7E455}"/>
              </a:ext>
            </a:extLst>
          </p:cNvPr>
          <p:cNvSpPr/>
          <p:nvPr/>
        </p:nvSpPr>
        <p:spPr bwMode="white">
          <a:xfrm>
            <a:off x="2639616" y="2573142"/>
            <a:ext cx="1944216" cy="590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BB59A0-6A1A-DE20-582E-64FA4EC75D15}"/>
              </a:ext>
            </a:extLst>
          </p:cNvPr>
          <p:cNvSpPr/>
          <p:nvPr/>
        </p:nvSpPr>
        <p:spPr bwMode="white">
          <a:xfrm>
            <a:off x="7176120" y="2515958"/>
            <a:ext cx="2736303" cy="648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735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2023-07-25T15:00:30Z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