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40" r:id="rId7"/>
    <p:sldId id="338" r:id="rId8"/>
    <p:sldId id="337" r:id="rId9"/>
    <p:sldId id="335" r:id="rId10"/>
    <p:sldId id="333" r:id="rId11"/>
    <p:sldId id="331" r:id="rId12"/>
    <p:sldId id="330" r:id="rId13"/>
    <p:sldId id="328" r:id="rId14"/>
    <p:sldId id="327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1" autoAdjust="0"/>
    <p:restoredTop sz="94660"/>
  </p:normalViewPr>
  <p:slideViewPr>
    <p:cSldViewPr showGuides="1">
      <p:cViewPr>
        <p:scale>
          <a:sx n="62" d="100"/>
          <a:sy n="62" d="100"/>
        </p:scale>
        <p:origin x="1123" y="5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1EA68-9108-F12E-424E-885DBFA5E4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 b="25988"/>
          <a:stretch/>
        </p:blipFill>
        <p:spPr>
          <a:xfrm>
            <a:off x="3768040" y="2636912"/>
            <a:ext cx="4655920" cy="1448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E121A-69FE-FE43-84B9-C4E63A8409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4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764F3A-0D9A-F964-A9EA-37E596D8A7D2}"/>
              </a:ext>
            </a:extLst>
          </p:cNvPr>
          <p:cNvSpPr/>
          <p:nvPr/>
        </p:nvSpPr>
        <p:spPr bwMode="white">
          <a:xfrm>
            <a:off x="2977142" y="1840135"/>
            <a:ext cx="723809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C56D8C-97DB-E506-9056-3C5C4039A745}"/>
              </a:ext>
            </a:extLst>
          </p:cNvPr>
          <p:cNvSpPr/>
          <p:nvPr/>
        </p:nvSpPr>
        <p:spPr bwMode="white">
          <a:xfrm>
            <a:off x="6386666" y="1840135"/>
            <a:ext cx="733333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C8C7DD-308E-5178-CE1D-7EA76BC4EEA2}"/>
              </a:ext>
            </a:extLst>
          </p:cNvPr>
          <p:cNvSpPr/>
          <p:nvPr/>
        </p:nvSpPr>
        <p:spPr bwMode="white">
          <a:xfrm>
            <a:off x="9796190" y="1840135"/>
            <a:ext cx="733332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A07F0F-8E2E-52C2-52DB-647D1D1C3630}"/>
              </a:ext>
            </a:extLst>
          </p:cNvPr>
          <p:cNvSpPr/>
          <p:nvPr/>
        </p:nvSpPr>
        <p:spPr bwMode="white">
          <a:xfrm>
            <a:off x="4511825" y="2485928"/>
            <a:ext cx="1224136" cy="108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8942453-2A60-6136-650E-65BADFE1DDBF}"/>
              </a:ext>
            </a:extLst>
          </p:cNvPr>
          <p:cNvSpPr/>
          <p:nvPr/>
        </p:nvSpPr>
        <p:spPr bwMode="white">
          <a:xfrm>
            <a:off x="7968211" y="2479311"/>
            <a:ext cx="1152126" cy="1093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119AB41-7721-5F14-688E-67CD12EE206A}"/>
              </a:ext>
            </a:extLst>
          </p:cNvPr>
          <p:cNvSpPr/>
          <p:nvPr/>
        </p:nvSpPr>
        <p:spPr bwMode="white">
          <a:xfrm>
            <a:off x="1064223" y="2485928"/>
            <a:ext cx="1215353" cy="116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08035C7-31B1-DD3A-FDBB-629F25E144BD}"/>
              </a:ext>
            </a:extLst>
          </p:cNvPr>
          <p:cNvSpPr/>
          <p:nvPr/>
        </p:nvSpPr>
        <p:spPr bwMode="white">
          <a:xfrm>
            <a:off x="2495601" y="2523184"/>
            <a:ext cx="1205350" cy="104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31950E4-9728-1A66-B6F9-C220DA66EBFC}"/>
              </a:ext>
            </a:extLst>
          </p:cNvPr>
          <p:cNvSpPr/>
          <p:nvPr/>
        </p:nvSpPr>
        <p:spPr bwMode="white">
          <a:xfrm>
            <a:off x="5879976" y="2479311"/>
            <a:ext cx="1240023" cy="1093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770A35E-F170-76BA-6DB3-C8382DAE39E1}"/>
              </a:ext>
            </a:extLst>
          </p:cNvPr>
          <p:cNvSpPr/>
          <p:nvPr/>
        </p:nvSpPr>
        <p:spPr bwMode="white">
          <a:xfrm>
            <a:off x="9336361" y="2455401"/>
            <a:ext cx="1193161" cy="111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img_16777215">
            <a:extLst>
              <a:ext uri="{FF2B5EF4-FFF2-40B4-BE49-F238E27FC236}">
                <a16:creationId xmlns:a16="http://schemas.microsoft.com/office/drawing/2014/main" id="{C12C9941-8618-4221-6B07-C53003CF13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71"/>
          <a:stretch/>
        </p:blipFill>
        <p:spPr>
          <a:xfrm>
            <a:off x="720000" y="3992548"/>
            <a:ext cx="10800000" cy="2263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9" name="椭圆 48"/>
          <p:cNvSpPr/>
          <p:nvPr/>
        </p:nvSpPr>
        <p:spPr>
          <a:xfrm>
            <a:off x="2232000" y="4901804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椭圆 49"/>
          <p:cNvSpPr/>
          <p:nvPr/>
        </p:nvSpPr>
        <p:spPr>
          <a:xfrm>
            <a:off x="5472000" y="4901804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椭圆 50"/>
          <p:cNvSpPr/>
          <p:nvPr/>
        </p:nvSpPr>
        <p:spPr>
          <a:xfrm>
            <a:off x="8892000" y="4919804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2034000" y="5648732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" name="椭圆 52"/>
          <p:cNvSpPr/>
          <p:nvPr/>
        </p:nvSpPr>
        <p:spPr>
          <a:xfrm>
            <a:off x="5472000" y="5656759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椭圆 53"/>
          <p:cNvSpPr/>
          <p:nvPr/>
        </p:nvSpPr>
        <p:spPr>
          <a:xfrm>
            <a:off x="9252040" y="5679074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846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6" grpId="0" animBg="1"/>
      <p:bldP spid="19" grpId="0" animBg="1"/>
      <p:bldP spid="20" grpId="0" animBg="1"/>
      <p:bldP spid="26" grpId="0" animBg="1"/>
      <p:bldP spid="33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F4794-B998-8AD9-30AA-DA4B61F540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9" y="2564905"/>
            <a:ext cx="4464496" cy="2165944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6120000" y="3429000"/>
            <a:ext cx="1704192" cy="792088"/>
          </a:xfrm>
          <a:prstGeom prst="line">
            <a:avLst/>
          </a:prstGeom>
          <a:ln w="15875">
            <a:solidFill>
              <a:srgbClr val="EF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312024" y="3429000"/>
            <a:ext cx="1702272" cy="648072"/>
          </a:xfrm>
          <a:prstGeom prst="line">
            <a:avLst/>
          </a:prstGeom>
          <a:ln w="15875">
            <a:solidFill>
              <a:srgbClr val="EF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815808" y="3212976"/>
            <a:ext cx="24608" cy="1008112"/>
          </a:xfrm>
          <a:prstGeom prst="line">
            <a:avLst/>
          </a:prstGeom>
          <a:ln w="15875">
            <a:solidFill>
              <a:srgbClr val="EF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372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4A771F-FDBB-D3D9-8DB8-622ED6F3D6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51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F4FFDE-1EEA-6969-1B5F-3F71885EA0F2}"/>
              </a:ext>
            </a:extLst>
          </p:cNvPr>
          <p:cNvSpPr/>
          <p:nvPr/>
        </p:nvSpPr>
        <p:spPr bwMode="white">
          <a:xfrm>
            <a:off x="1127448" y="1816036"/>
            <a:ext cx="2952328" cy="58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2E52901-7583-4CDF-0940-5E4515B136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99080"/>
            <a:ext cx="10800000" cy="3495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F4FFDE-1EEA-6969-1B5F-3F71885EA0F2}"/>
              </a:ext>
            </a:extLst>
          </p:cNvPr>
          <p:cNvSpPr/>
          <p:nvPr/>
        </p:nvSpPr>
        <p:spPr bwMode="white">
          <a:xfrm>
            <a:off x="9480376" y="4373253"/>
            <a:ext cx="1368152" cy="582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B6BA5-12AD-1CB6-F6B7-4AAAC59815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1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32DD14-0233-9B68-3259-898BEFCE106D}"/>
              </a:ext>
            </a:extLst>
          </p:cNvPr>
          <p:cNvSpPr/>
          <p:nvPr/>
        </p:nvSpPr>
        <p:spPr bwMode="white">
          <a:xfrm>
            <a:off x="1635471" y="2299821"/>
            <a:ext cx="1858406" cy="30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DA5521-1C22-4FC1-2322-DC5808A58F99}"/>
              </a:ext>
            </a:extLst>
          </p:cNvPr>
          <p:cNvSpPr/>
          <p:nvPr/>
        </p:nvSpPr>
        <p:spPr bwMode="white">
          <a:xfrm>
            <a:off x="1635471" y="5825418"/>
            <a:ext cx="1858406" cy="293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5C1324C-7B17-5AF3-99F3-45168718910B}"/>
              </a:ext>
            </a:extLst>
          </p:cNvPr>
          <p:cNvSpPr/>
          <p:nvPr/>
        </p:nvSpPr>
        <p:spPr bwMode="white">
          <a:xfrm>
            <a:off x="1635471" y="6347389"/>
            <a:ext cx="1858406" cy="30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25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A8675-6DD3-EBBD-7120-AF239107D6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D91A3A-C3C6-9FCB-75A4-494C497F727F}"/>
              </a:ext>
            </a:extLst>
          </p:cNvPr>
          <p:cNvSpPr/>
          <p:nvPr/>
        </p:nvSpPr>
        <p:spPr bwMode="white">
          <a:xfrm>
            <a:off x="1672380" y="3483297"/>
            <a:ext cx="2257142" cy="30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DDC130-0A18-15AC-F582-43942CCC1D49}"/>
              </a:ext>
            </a:extLst>
          </p:cNvPr>
          <p:cNvSpPr/>
          <p:nvPr/>
        </p:nvSpPr>
        <p:spPr bwMode="white">
          <a:xfrm>
            <a:off x="6729523" y="3483297"/>
            <a:ext cx="2095238" cy="30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3CED83A-DAE3-467C-B3C0-72A9526C2A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91272"/>
            <a:ext cx="10800000" cy="2488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23C549-8D59-2D4B-4780-BE96BA4A7EA7}"/>
              </a:ext>
            </a:extLst>
          </p:cNvPr>
          <p:cNvSpPr/>
          <p:nvPr/>
        </p:nvSpPr>
        <p:spPr bwMode="white">
          <a:xfrm>
            <a:off x="1106082" y="5520601"/>
            <a:ext cx="2257142" cy="314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78EC97-15E9-C28C-36C0-0CFFA37B39CA}"/>
              </a:ext>
            </a:extLst>
          </p:cNvPr>
          <p:cNvSpPr/>
          <p:nvPr/>
        </p:nvSpPr>
        <p:spPr bwMode="white">
          <a:xfrm>
            <a:off x="1106082" y="6013168"/>
            <a:ext cx="2109598" cy="36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55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70134-AA25-D7FE-B213-11F23846A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8D8DCC-D44C-E022-25C4-468D0745F382}"/>
              </a:ext>
            </a:extLst>
          </p:cNvPr>
          <p:cNvSpPr/>
          <p:nvPr/>
        </p:nvSpPr>
        <p:spPr bwMode="white">
          <a:xfrm>
            <a:off x="1672380" y="1705441"/>
            <a:ext cx="1933333" cy="32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7E37F0-ED09-B75C-29D3-AD0B53FDB087}"/>
              </a:ext>
            </a:extLst>
          </p:cNvPr>
          <p:cNvSpPr/>
          <p:nvPr/>
        </p:nvSpPr>
        <p:spPr bwMode="white">
          <a:xfrm>
            <a:off x="1672380" y="4039118"/>
            <a:ext cx="1933333" cy="31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08BC3D-32CB-20E0-8F21-A7CF011BC560}"/>
              </a:ext>
            </a:extLst>
          </p:cNvPr>
          <p:cNvSpPr/>
          <p:nvPr/>
        </p:nvSpPr>
        <p:spPr bwMode="white">
          <a:xfrm>
            <a:off x="1681904" y="4582055"/>
            <a:ext cx="4342857" cy="32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22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BD40B-A19F-F0DD-41C5-22D16B6154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A9AD94-2CE8-CE4E-E2FC-6AC5F6395C37}"/>
              </a:ext>
            </a:extLst>
          </p:cNvPr>
          <p:cNvSpPr/>
          <p:nvPr/>
        </p:nvSpPr>
        <p:spPr bwMode="white">
          <a:xfrm>
            <a:off x="3748571" y="4365116"/>
            <a:ext cx="371428" cy="32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621016-DE92-5967-28F8-E9D615A6371A}"/>
              </a:ext>
            </a:extLst>
          </p:cNvPr>
          <p:cNvSpPr/>
          <p:nvPr/>
        </p:nvSpPr>
        <p:spPr bwMode="white">
          <a:xfrm>
            <a:off x="6481904" y="4365116"/>
            <a:ext cx="742857" cy="32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1587C4-7DEF-6004-3FC2-6711D4256BFB}"/>
              </a:ext>
            </a:extLst>
          </p:cNvPr>
          <p:cNvSpPr/>
          <p:nvPr/>
        </p:nvSpPr>
        <p:spPr bwMode="white">
          <a:xfrm>
            <a:off x="10320000" y="4365116"/>
            <a:ext cx="733333" cy="32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4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68657-6836-0137-47E5-315E576897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B6A3F6-5CC9-E93A-48B2-4BBEA22B523C}"/>
              </a:ext>
            </a:extLst>
          </p:cNvPr>
          <p:cNvSpPr/>
          <p:nvPr/>
        </p:nvSpPr>
        <p:spPr bwMode="white">
          <a:xfrm>
            <a:off x="2758095" y="2963476"/>
            <a:ext cx="219047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40EAC9-0659-80EE-ABD1-9C89B17F02C1}"/>
              </a:ext>
            </a:extLst>
          </p:cNvPr>
          <p:cNvSpPr/>
          <p:nvPr/>
        </p:nvSpPr>
        <p:spPr bwMode="white">
          <a:xfrm>
            <a:off x="5986666" y="2953947"/>
            <a:ext cx="228571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040A48-F1EF-70F4-A707-C8185636273B}"/>
              </a:ext>
            </a:extLst>
          </p:cNvPr>
          <p:cNvSpPr/>
          <p:nvPr/>
        </p:nvSpPr>
        <p:spPr bwMode="white">
          <a:xfrm>
            <a:off x="4015238" y="3735292"/>
            <a:ext cx="228571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B18903-B7CC-B785-7B26-B6E7E640AE2B}"/>
              </a:ext>
            </a:extLst>
          </p:cNvPr>
          <p:cNvSpPr/>
          <p:nvPr/>
        </p:nvSpPr>
        <p:spPr bwMode="white">
          <a:xfrm>
            <a:off x="4910476" y="3735292"/>
            <a:ext cx="228571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5E0862-85A7-2C53-4C3B-19D09AFBA640}"/>
              </a:ext>
            </a:extLst>
          </p:cNvPr>
          <p:cNvSpPr/>
          <p:nvPr/>
        </p:nvSpPr>
        <p:spPr bwMode="white">
          <a:xfrm>
            <a:off x="8500952" y="3735292"/>
            <a:ext cx="228571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B4C629-C986-EA32-A0FC-D6AF1E1CA1E4}"/>
              </a:ext>
            </a:extLst>
          </p:cNvPr>
          <p:cNvSpPr/>
          <p:nvPr/>
        </p:nvSpPr>
        <p:spPr bwMode="white">
          <a:xfrm>
            <a:off x="9396190" y="3735292"/>
            <a:ext cx="228571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8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896C4-C6F4-FB88-8993-7528A555A7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9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95F820-C116-11B0-45FB-F2AD839144E9}"/>
              </a:ext>
            </a:extLst>
          </p:cNvPr>
          <p:cNvSpPr/>
          <p:nvPr/>
        </p:nvSpPr>
        <p:spPr bwMode="white">
          <a:xfrm>
            <a:off x="2424761" y="1878238"/>
            <a:ext cx="723809" cy="31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25D9F7-8E10-759B-94F6-3580578B199E}"/>
              </a:ext>
            </a:extLst>
          </p:cNvPr>
          <p:cNvSpPr/>
          <p:nvPr/>
        </p:nvSpPr>
        <p:spPr bwMode="white">
          <a:xfrm>
            <a:off x="5291428" y="1887777"/>
            <a:ext cx="371428" cy="29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BD9168-57A1-ADCD-96E4-0B5B5F79EDC3}"/>
              </a:ext>
            </a:extLst>
          </p:cNvPr>
          <p:cNvSpPr/>
          <p:nvPr/>
        </p:nvSpPr>
        <p:spPr bwMode="white">
          <a:xfrm>
            <a:off x="8891428" y="1878238"/>
            <a:ext cx="380952" cy="30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E2A026-DC44-9750-DCB4-3C28F10CE451}"/>
              </a:ext>
            </a:extLst>
          </p:cNvPr>
          <p:cNvSpPr/>
          <p:nvPr/>
        </p:nvSpPr>
        <p:spPr bwMode="white">
          <a:xfrm>
            <a:off x="2443809" y="2555531"/>
            <a:ext cx="704761" cy="31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21AC4C-86E6-02ED-C8F6-99084DC263C3}"/>
              </a:ext>
            </a:extLst>
          </p:cNvPr>
          <p:cNvSpPr/>
          <p:nvPr/>
        </p:nvSpPr>
        <p:spPr bwMode="white">
          <a:xfrm>
            <a:off x="4939047" y="2555531"/>
            <a:ext cx="352380" cy="30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CE3757-593C-5073-FE26-1C4CF0B0C38C}"/>
              </a:ext>
            </a:extLst>
          </p:cNvPr>
          <p:cNvSpPr/>
          <p:nvPr/>
        </p:nvSpPr>
        <p:spPr bwMode="white">
          <a:xfrm>
            <a:off x="8520000" y="2574610"/>
            <a:ext cx="390476" cy="27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3869E8-AADD-7BD9-0F53-D0A9ADC59632}"/>
              </a:ext>
            </a:extLst>
          </p:cNvPr>
          <p:cNvSpPr/>
          <p:nvPr/>
        </p:nvSpPr>
        <p:spPr bwMode="white">
          <a:xfrm>
            <a:off x="2691428" y="3280522"/>
            <a:ext cx="571428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CC6095-4D6F-4591-6754-62B880E9BCC3}"/>
              </a:ext>
            </a:extLst>
          </p:cNvPr>
          <p:cNvSpPr/>
          <p:nvPr/>
        </p:nvSpPr>
        <p:spPr bwMode="white">
          <a:xfrm>
            <a:off x="9129523" y="3280522"/>
            <a:ext cx="409523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383502-695F-7B5A-2F61-D06AF40848A0}"/>
              </a:ext>
            </a:extLst>
          </p:cNvPr>
          <p:cNvSpPr/>
          <p:nvPr/>
        </p:nvSpPr>
        <p:spPr bwMode="white">
          <a:xfrm>
            <a:off x="4148571" y="4100906"/>
            <a:ext cx="219047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97C45A-4A22-9B44-93AC-7D48962FD233}"/>
              </a:ext>
            </a:extLst>
          </p:cNvPr>
          <p:cNvSpPr/>
          <p:nvPr/>
        </p:nvSpPr>
        <p:spPr bwMode="white">
          <a:xfrm>
            <a:off x="4462857" y="4902211"/>
            <a:ext cx="219047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15F980F-429F-DA8A-C26F-CB59E90D017E}"/>
              </a:ext>
            </a:extLst>
          </p:cNvPr>
          <p:cNvSpPr/>
          <p:nvPr/>
        </p:nvSpPr>
        <p:spPr bwMode="white">
          <a:xfrm>
            <a:off x="7700952" y="4902211"/>
            <a:ext cx="390476" cy="2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49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5AB187-B357-F54C-3573-D08D90055F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3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4B2716-8031-1B55-C897-153133F6AD35}"/>
              </a:ext>
            </a:extLst>
          </p:cNvPr>
          <p:cNvSpPr/>
          <p:nvPr/>
        </p:nvSpPr>
        <p:spPr bwMode="white">
          <a:xfrm>
            <a:off x="5196190" y="1229779"/>
            <a:ext cx="400000" cy="2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85DD2C-DA06-A55D-72C1-23B6EF87C979}"/>
              </a:ext>
            </a:extLst>
          </p:cNvPr>
          <p:cNvSpPr/>
          <p:nvPr/>
        </p:nvSpPr>
        <p:spPr bwMode="white">
          <a:xfrm>
            <a:off x="1681904" y="1907643"/>
            <a:ext cx="228571" cy="25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20A1F2-6031-8816-CB95-5C6149C8AB09}"/>
              </a:ext>
            </a:extLst>
          </p:cNvPr>
          <p:cNvSpPr/>
          <p:nvPr/>
        </p:nvSpPr>
        <p:spPr bwMode="white">
          <a:xfrm>
            <a:off x="9577142" y="2595055"/>
            <a:ext cx="409523" cy="2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6C66E4-7001-326C-5567-7A1CB5424EB2}"/>
              </a:ext>
            </a:extLst>
          </p:cNvPr>
          <p:cNvSpPr/>
          <p:nvPr/>
        </p:nvSpPr>
        <p:spPr bwMode="white">
          <a:xfrm>
            <a:off x="4748571" y="3282466"/>
            <a:ext cx="390476" cy="2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79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F4314-77CE-C9EB-BA68-7859A39A03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0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FD534D-1254-33C0-FA78-DA52E564DB3C}"/>
              </a:ext>
            </a:extLst>
          </p:cNvPr>
          <p:cNvSpPr/>
          <p:nvPr/>
        </p:nvSpPr>
        <p:spPr bwMode="white">
          <a:xfrm>
            <a:off x="10500952" y="1793289"/>
            <a:ext cx="352380" cy="32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CADA61-1DFE-B454-D5E4-94C417BE41B5}"/>
              </a:ext>
            </a:extLst>
          </p:cNvPr>
          <p:cNvSpPr/>
          <p:nvPr/>
        </p:nvSpPr>
        <p:spPr bwMode="white">
          <a:xfrm>
            <a:off x="10500952" y="2471330"/>
            <a:ext cx="352380" cy="32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971C63-A4D3-5ABA-1D51-E80F0BF7E49B}"/>
              </a:ext>
            </a:extLst>
          </p:cNvPr>
          <p:cNvSpPr/>
          <p:nvPr/>
        </p:nvSpPr>
        <p:spPr bwMode="white">
          <a:xfrm>
            <a:off x="10481904" y="3149371"/>
            <a:ext cx="342858" cy="33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CE3FAB-4F1B-6A5A-F11F-32FEDCB5D741}"/>
              </a:ext>
            </a:extLst>
          </p:cNvPr>
          <p:cNvSpPr/>
          <p:nvPr/>
        </p:nvSpPr>
        <p:spPr bwMode="white">
          <a:xfrm>
            <a:off x="10500952" y="3836961"/>
            <a:ext cx="342857" cy="32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9AF42F1-09F4-8964-60C3-D2B75BA287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352654"/>
            <a:ext cx="10800000" cy="137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182533-7B70-101D-F492-B9707B1118B1}"/>
              </a:ext>
            </a:extLst>
          </p:cNvPr>
          <p:cNvSpPr/>
          <p:nvPr/>
        </p:nvSpPr>
        <p:spPr bwMode="white">
          <a:xfrm>
            <a:off x="10490511" y="5204186"/>
            <a:ext cx="352380" cy="32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35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E5192-D278-2AF3-FE4A-AA23B4BCD3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F37094-828B-FA3E-A58F-0A6538B08314}"/>
              </a:ext>
            </a:extLst>
          </p:cNvPr>
          <p:cNvSpPr/>
          <p:nvPr/>
        </p:nvSpPr>
        <p:spPr bwMode="white">
          <a:xfrm>
            <a:off x="6520000" y="1802872"/>
            <a:ext cx="399999" cy="34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7677A4-9B6F-25FF-DB74-3E56828C1403}"/>
              </a:ext>
            </a:extLst>
          </p:cNvPr>
          <p:cNvSpPr/>
          <p:nvPr/>
        </p:nvSpPr>
        <p:spPr bwMode="white">
          <a:xfrm>
            <a:off x="5529523" y="3168560"/>
            <a:ext cx="400000" cy="34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83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2C8C70-EFEA-F741-1B93-A41EE681A9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207AA0-658D-45CA-9E93-C5F015E05CC1}"/>
              </a:ext>
            </a:extLst>
          </p:cNvPr>
          <p:cNvSpPr/>
          <p:nvPr/>
        </p:nvSpPr>
        <p:spPr bwMode="white">
          <a:xfrm>
            <a:off x="5520000" y="1181793"/>
            <a:ext cx="400000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060239-D5E7-CE66-CDE0-E522DF8EE29C}"/>
              </a:ext>
            </a:extLst>
          </p:cNvPr>
          <p:cNvSpPr/>
          <p:nvPr/>
        </p:nvSpPr>
        <p:spPr bwMode="white">
          <a:xfrm>
            <a:off x="1681904" y="3289268"/>
            <a:ext cx="400000" cy="35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CA94468-DC40-92F7-5292-0F6B16FC33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43134"/>
            <a:ext cx="10800000" cy="1353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EA3043-1318-EFA3-4B94-E7BA58AADFE3}"/>
              </a:ext>
            </a:extLst>
          </p:cNvPr>
          <p:cNvSpPr/>
          <p:nvPr/>
        </p:nvSpPr>
        <p:spPr bwMode="white">
          <a:xfrm>
            <a:off x="7605714" y="4662295"/>
            <a:ext cx="400000" cy="34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26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561CB-886F-4ECF-6223-4A1221A414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90CD26-42CE-ECA8-EF37-49306DF7ED2C}"/>
              </a:ext>
            </a:extLst>
          </p:cNvPr>
          <p:cNvSpPr/>
          <p:nvPr/>
        </p:nvSpPr>
        <p:spPr bwMode="white">
          <a:xfrm>
            <a:off x="2729523" y="2620067"/>
            <a:ext cx="409523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A5351E-9018-CD2C-10FA-D1DF284A6672}"/>
              </a:ext>
            </a:extLst>
          </p:cNvPr>
          <p:cNvSpPr/>
          <p:nvPr/>
        </p:nvSpPr>
        <p:spPr bwMode="white">
          <a:xfrm>
            <a:off x="4891428" y="2620067"/>
            <a:ext cx="390476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E1CC9D-DA50-4982-2864-C95F2D711F61}"/>
              </a:ext>
            </a:extLst>
          </p:cNvPr>
          <p:cNvSpPr/>
          <p:nvPr/>
        </p:nvSpPr>
        <p:spPr bwMode="white">
          <a:xfrm>
            <a:off x="7758095" y="2620067"/>
            <a:ext cx="228571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E61BAA-A45C-8599-CFC4-663296D9F7C9}"/>
              </a:ext>
            </a:extLst>
          </p:cNvPr>
          <p:cNvSpPr/>
          <p:nvPr/>
        </p:nvSpPr>
        <p:spPr bwMode="white">
          <a:xfrm>
            <a:off x="10453333" y="2620067"/>
            <a:ext cx="228572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2B0AEF-447A-EBBF-69D0-0513BE2096CA}"/>
              </a:ext>
            </a:extLst>
          </p:cNvPr>
          <p:cNvSpPr/>
          <p:nvPr/>
        </p:nvSpPr>
        <p:spPr bwMode="white">
          <a:xfrm>
            <a:off x="2910476" y="3305968"/>
            <a:ext cx="409523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F8DA8E-90EB-7CFA-A2A0-BF1F981CF92A}"/>
              </a:ext>
            </a:extLst>
          </p:cNvPr>
          <p:cNvSpPr/>
          <p:nvPr/>
        </p:nvSpPr>
        <p:spPr bwMode="white">
          <a:xfrm>
            <a:off x="5062857" y="3305968"/>
            <a:ext cx="228571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5ED07B-1E04-22E9-C4E3-A0A1CB9E571F}"/>
              </a:ext>
            </a:extLst>
          </p:cNvPr>
          <p:cNvSpPr/>
          <p:nvPr/>
        </p:nvSpPr>
        <p:spPr bwMode="white">
          <a:xfrm>
            <a:off x="7758095" y="3305968"/>
            <a:ext cx="409523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B18085-8AF3-16EA-ADCE-CDBF028A58DB}"/>
              </a:ext>
            </a:extLst>
          </p:cNvPr>
          <p:cNvSpPr/>
          <p:nvPr/>
        </p:nvSpPr>
        <p:spPr bwMode="white">
          <a:xfrm>
            <a:off x="10453333" y="3305968"/>
            <a:ext cx="228572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FAFE04DF-ECF8-911E-3063-5108C0D0DD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772761"/>
            <a:ext cx="10800000" cy="715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810438A-087C-B351-323C-6C2265867C0F}"/>
              </a:ext>
            </a:extLst>
          </p:cNvPr>
          <p:cNvSpPr/>
          <p:nvPr/>
        </p:nvSpPr>
        <p:spPr bwMode="white">
          <a:xfrm>
            <a:off x="2932083" y="3992215"/>
            <a:ext cx="219047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90C70B3-B3C9-883A-E2CB-BF21FB1635A1}"/>
              </a:ext>
            </a:extLst>
          </p:cNvPr>
          <p:cNvSpPr/>
          <p:nvPr/>
        </p:nvSpPr>
        <p:spPr bwMode="white">
          <a:xfrm>
            <a:off x="5617797" y="3992215"/>
            <a:ext cx="400000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3F901BF-8A9E-2E1D-8167-D8204EF2E492}"/>
              </a:ext>
            </a:extLst>
          </p:cNvPr>
          <p:cNvSpPr/>
          <p:nvPr/>
        </p:nvSpPr>
        <p:spPr bwMode="white">
          <a:xfrm>
            <a:off x="8313035" y="3992215"/>
            <a:ext cx="228571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7213325-9C26-4644-2540-09898DA2C1D4}"/>
              </a:ext>
            </a:extLst>
          </p:cNvPr>
          <p:cNvSpPr/>
          <p:nvPr/>
        </p:nvSpPr>
        <p:spPr bwMode="white">
          <a:xfrm>
            <a:off x="10827321" y="3992215"/>
            <a:ext cx="409523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83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2023-07-24T16:57:48Z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