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975" autoAdjust="0"/>
    <p:restoredTop sz="94660"/>
  </p:normalViewPr>
  <p:slideViewPr>
    <p:cSldViewPr showGuides="1">
      <p:cViewPr varScale="1">
        <p:scale>
          <a:sx n="83" d="100"/>
          <a:sy n="83" d="100"/>
        </p:scale>
        <p:origin x="826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684422-94B4-E58F-07CB-78AE34568CD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553" b="57472"/>
          <a:stretch/>
        </p:blipFill>
        <p:spPr>
          <a:xfrm>
            <a:off x="2135560" y="2348880"/>
            <a:ext cx="8040296" cy="728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47684422-94B4-E58F-07CB-78AE34568CD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04" t="58826" r="31993" b="11761"/>
          <a:stretch/>
        </p:blipFill>
        <p:spPr>
          <a:xfrm>
            <a:off x="4211492" y="3645024"/>
            <a:ext cx="3888432" cy="504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A3AD65-18DB-2F57-5F40-38F22C65E32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ABABA5-83B0-17AF-70CF-24E6945A7EE2}"/>
              </a:ext>
            </a:extLst>
          </p:cNvPr>
          <p:cNvSpPr/>
          <p:nvPr/>
        </p:nvSpPr>
        <p:spPr bwMode="white">
          <a:xfrm>
            <a:off x="1958095" y="2851516"/>
            <a:ext cx="219047" cy="248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CD8B4E8-C446-C0EA-0F9C-805F4188C961}"/>
              </a:ext>
            </a:extLst>
          </p:cNvPr>
          <p:cNvSpPr/>
          <p:nvPr/>
        </p:nvSpPr>
        <p:spPr bwMode="white">
          <a:xfrm>
            <a:off x="2472380" y="2861057"/>
            <a:ext cx="219047" cy="238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F79DCE4-89E4-DFF7-BAEC-9F77EF90B5C6}"/>
              </a:ext>
            </a:extLst>
          </p:cNvPr>
          <p:cNvSpPr/>
          <p:nvPr/>
        </p:nvSpPr>
        <p:spPr bwMode="white">
          <a:xfrm>
            <a:off x="4529523" y="2851516"/>
            <a:ext cx="219047" cy="248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3965BD0-81A8-0BD7-C668-F9FC2B136E97}"/>
              </a:ext>
            </a:extLst>
          </p:cNvPr>
          <p:cNvSpPr/>
          <p:nvPr/>
        </p:nvSpPr>
        <p:spPr bwMode="white">
          <a:xfrm>
            <a:off x="5034285" y="2851516"/>
            <a:ext cx="228571" cy="248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851A18D-6E0B-C1A1-F909-941C977AD504}"/>
              </a:ext>
            </a:extLst>
          </p:cNvPr>
          <p:cNvSpPr/>
          <p:nvPr/>
        </p:nvSpPr>
        <p:spPr bwMode="white">
          <a:xfrm>
            <a:off x="7100952" y="2861057"/>
            <a:ext cx="219047" cy="228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21BDA33-EEA6-B66C-0B76-46A81F1D7329}"/>
              </a:ext>
            </a:extLst>
          </p:cNvPr>
          <p:cNvSpPr/>
          <p:nvPr/>
        </p:nvSpPr>
        <p:spPr bwMode="white">
          <a:xfrm>
            <a:off x="7605714" y="2861057"/>
            <a:ext cx="228571" cy="228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3EF904C-5C56-F244-02B7-E20EDC89756C}"/>
              </a:ext>
            </a:extLst>
          </p:cNvPr>
          <p:cNvSpPr/>
          <p:nvPr/>
        </p:nvSpPr>
        <p:spPr bwMode="white">
          <a:xfrm>
            <a:off x="9662857" y="2861057"/>
            <a:ext cx="219047" cy="238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FF40CA6-BEB0-FB6D-200E-C0A0A89ED4FA}"/>
              </a:ext>
            </a:extLst>
          </p:cNvPr>
          <p:cNvSpPr/>
          <p:nvPr/>
        </p:nvSpPr>
        <p:spPr bwMode="white">
          <a:xfrm>
            <a:off x="10177142" y="2861057"/>
            <a:ext cx="219047" cy="238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89218E8-A3DE-5E5D-0E52-8C4A6E73FB4B}"/>
              </a:ext>
            </a:extLst>
          </p:cNvPr>
          <p:cNvSpPr/>
          <p:nvPr/>
        </p:nvSpPr>
        <p:spPr bwMode="white">
          <a:xfrm>
            <a:off x="1958095" y="3910533"/>
            <a:ext cx="219047" cy="248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8DC0AE9-BE34-F67F-D604-50294F55957A}"/>
              </a:ext>
            </a:extLst>
          </p:cNvPr>
          <p:cNvSpPr/>
          <p:nvPr/>
        </p:nvSpPr>
        <p:spPr bwMode="white">
          <a:xfrm>
            <a:off x="2472380" y="3910533"/>
            <a:ext cx="219047" cy="238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C8C7FC9-183D-1E2D-DAA2-5C8445902C2F}"/>
              </a:ext>
            </a:extLst>
          </p:cNvPr>
          <p:cNvSpPr/>
          <p:nvPr/>
        </p:nvSpPr>
        <p:spPr bwMode="white">
          <a:xfrm>
            <a:off x="4529523" y="3910533"/>
            <a:ext cx="219047" cy="238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2083D01-67AD-AE8B-9B93-27FD19765336}"/>
              </a:ext>
            </a:extLst>
          </p:cNvPr>
          <p:cNvSpPr/>
          <p:nvPr/>
        </p:nvSpPr>
        <p:spPr bwMode="white">
          <a:xfrm>
            <a:off x="5043809" y="3910533"/>
            <a:ext cx="219047" cy="238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6F723FD-53E0-92F4-3152-F576596FE7BD}"/>
              </a:ext>
            </a:extLst>
          </p:cNvPr>
          <p:cNvSpPr/>
          <p:nvPr/>
        </p:nvSpPr>
        <p:spPr bwMode="white">
          <a:xfrm>
            <a:off x="7100952" y="3910533"/>
            <a:ext cx="219047" cy="238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1F6DF91-6931-4158-9538-9A3E1672BCCC}"/>
              </a:ext>
            </a:extLst>
          </p:cNvPr>
          <p:cNvSpPr/>
          <p:nvPr/>
        </p:nvSpPr>
        <p:spPr bwMode="white">
          <a:xfrm>
            <a:off x="7615238" y="3910533"/>
            <a:ext cx="209523" cy="238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A5FC94B1-474F-CB7B-7C2A-9AF8106C7159}"/>
              </a:ext>
            </a:extLst>
          </p:cNvPr>
          <p:cNvSpPr/>
          <p:nvPr/>
        </p:nvSpPr>
        <p:spPr bwMode="white">
          <a:xfrm>
            <a:off x="9662857" y="3910533"/>
            <a:ext cx="219047" cy="248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C93082BB-EDE2-75B1-64AF-DA166546C29A}"/>
              </a:ext>
            </a:extLst>
          </p:cNvPr>
          <p:cNvSpPr/>
          <p:nvPr/>
        </p:nvSpPr>
        <p:spPr bwMode="white">
          <a:xfrm>
            <a:off x="10177142" y="3910533"/>
            <a:ext cx="219047" cy="238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7691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8FF853-32E0-289B-F0CC-774771E8F6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4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2D52E6-B15A-933A-95DA-6E990A0BF9A2}"/>
              </a:ext>
            </a:extLst>
          </p:cNvPr>
          <p:cNvSpPr/>
          <p:nvPr/>
        </p:nvSpPr>
        <p:spPr bwMode="white">
          <a:xfrm>
            <a:off x="3024761" y="2021968"/>
            <a:ext cx="695238" cy="238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5F2950-D9F4-56F7-5072-3E08B4B12AD8}"/>
              </a:ext>
            </a:extLst>
          </p:cNvPr>
          <p:cNvSpPr/>
          <p:nvPr/>
        </p:nvSpPr>
        <p:spPr bwMode="white">
          <a:xfrm>
            <a:off x="6643809" y="2021968"/>
            <a:ext cx="695238" cy="238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25C935F-8BE9-6B2B-D193-540130F487DC}"/>
              </a:ext>
            </a:extLst>
          </p:cNvPr>
          <p:cNvSpPr/>
          <p:nvPr/>
        </p:nvSpPr>
        <p:spPr bwMode="white">
          <a:xfrm>
            <a:off x="10253333" y="2021968"/>
            <a:ext cx="704761" cy="238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AC99368-DCF4-6018-0D2C-D5C25098E92D}"/>
              </a:ext>
            </a:extLst>
          </p:cNvPr>
          <p:cNvSpPr/>
          <p:nvPr/>
        </p:nvSpPr>
        <p:spPr bwMode="white">
          <a:xfrm>
            <a:off x="1199456" y="2599450"/>
            <a:ext cx="1296144" cy="1333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2894E3B-80E4-D49D-04EA-E7D0E7C8DC46}"/>
              </a:ext>
            </a:extLst>
          </p:cNvPr>
          <p:cNvSpPr/>
          <p:nvPr/>
        </p:nvSpPr>
        <p:spPr bwMode="white">
          <a:xfrm>
            <a:off x="6240016" y="2617808"/>
            <a:ext cx="1368151" cy="1243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2D04F79-60EE-53C2-D4A4-F09D75C10735}"/>
              </a:ext>
            </a:extLst>
          </p:cNvPr>
          <p:cNvSpPr/>
          <p:nvPr/>
        </p:nvSpPr>
        <p:spPr bwMode="white">
          <a:xfrm>
            <a:off x="4727848" y="2587042"/>
            <a:ext cx="1368152" cy="1346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3CC29B7-432A-C077-7734-969870CB755F}"/>
              </a:ext>
            </a:extLst>
          </p:cNvPr>
          <p:cNvSpPr/>
          <p:nvPr/>
        </p:nvSpPr>
        <p:spPr bwMode="white">
          <a:xfrm>
            <a:off x="9984432" y="2601480"/>
            <a:ext cx="1152127" cy="118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19264E0-B01B-5A94-95D4-B764B5089B01}"/>
              </a:ext>
            </a:extLst>
          </p:cNvPr>
          <p:cNvSpPr/>
          <p:nvPr/>
        </p:nvSpPr>
        <p:spPr bwMode="white">
          <a:xfrm>
            <a:off x="8472265" y="2636912"/>
            <a:ext cx="1224136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49584085-CFDA-17C4-4302-982A453C45A3}"/>
              </a:ext>
            </a:extLst>
          </p:cNvPr>
          <p:cNvSpPr/>
          <p:nvPr/>
        </p:nvSpPr>
        <p:spPr bwMode="white">
          <a:xfrm>
            <a:off x="2711624" y="2636912"/>
            <a:ext cx="1296144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417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1" grpId="0" animBg="1"/>
      <p:bldP spid="12" grpId="0" animBg="1"/>
      <p:bldP spid="15" grpId="0" animBg="1"/>
      <p:bldP spid="16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AE7985-602F-09D9-AFA1-6B9BBDE843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0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6E4891-C1AA-88CD-D36D-C8BAF4FD2F33}"/>
              </a:ext>
            </a:extLst>
          </p:cNvPr>
          <p:cNvSpPr/>
          <p:nvPr/>
        </p:nvSpPr>
        <p:spPr bwMode="white">
          <a:xfrm>
            <a:off x="1700952" y="3369280"/>
            <a:ext cx="390476" cy="248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7923B94-8EC3-8259-9129-7D68CE2BA739}"/>
              </a:ext>
            </a:extLst>
          </p:cNvPr>
          <p:cNvSpPr/>
          <p:nvPr/>
        </p:nvSpPr>
        <p:spPr bwMode="white">
          <a:xfrm>
            <a:off x="2252243" y="3359472"/>
            <a:ext cx="288000" cy="267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2F7A9A1-627E-8657-672A-C2781A7E252C}"/>
              </a:ext>
            </a:extLst>
          </p:cNvPr>
          <p:cNvSpPr/>
          <p:nvPr/>
        </p:nvSpPr>
        <p:spPr bwMode="white">
          <a:xfrm>
            <a:off x="2710476" y="3350178"/>
            <a:ext cx="380952" cy="267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528901A-4602-E234-47F7-BDF4E2494901}"/>
              </a:ext>
            </a:extLst>
          </p:cNvPr>
          <p:cNvSpPr/>
          <p:nvPr/>
        </p:nvSpPr>
        <p:spPr bwMode="white">
          <a:xfrm>
            <a:off x="3710476" y="3369280"/>
            <a:ext cx="390476" cy="248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AA023F7-70C9-87E2-256B-789E89DD941F}"/>
              </a:ext>
            </a:extLst>
          </p:cNvPr>
          <p:cNvSpPr/>
          <p:nvPr/>
        </p:nvSpPr>
        <p:spPr bwMode="white">
          <a:xfrm>
            <a:off x="4567619" y="3369280"/>
            <a:ext cx="390476" cy="248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B10804B-0F7B-7CF0-1F42-65BBA9F4989F}"/>
              </a:ext>
            </a:extLst>
          </p:cNvPr>
          <p:cNvSpPr/>
          <p:nvPr/>
        </p:nvSpPr>
        <p:spPr bwMode="white">
          <a:xfrm>
            <a:off x="5358095" y="3331076"/>
            <a:ext cx="361904" cy="315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D6B248D-CC8A-AB8C-550C-7DB025DEAF8E}"/>
              </a:ext>
            </a:extLst>
          </p:cNvPr>
          <p:cNvSpPr/>
          <p:nvPr/>
        </p:nvSpPr>
        <p:spPr bwMode="white">
          <a:xfrm>
            <a:off x="7139047" y="3369280"/>
            <a:ext cx="390476" cy="238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0CBC2FC-621B-CD92-D0A7-67F97B7B2D8B}"/>
              </a:ext>
            </a:extLst>
          </p:cNvPr>
          <p:cNvSpPr/>
          <p:nvPr/>
        </p:nvSpPr>
        <p:spPr bwMode="white">
          <a:xfrm>
            <a:off x="7672380" y="3455238"/>
            <a:ext cx="333333" cy="47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F07B70B-5F28-D2E1-503A-2309587C1607}"/>
              </a:ext>
            </a:extLst>
          </p:cNvPr>
          <p:cNvSpPr/>
          <p:nvPr/>
        </p:nvSpPr>
        <p:spPr bwMode="white">
          <a:xfrm>
            <a:off x="8148571" y="3369280"/>
            <a:ext cx="390476" cy="248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D982592-3347-C092-DAD9-7490C522A6D8}"/>
              </a:ext>
            </a:extLst>
          </p:cNvPr>
          <p:cNvSpPr/>
          <p:nvPr/>
        </p:nvSpPr>
        <p:spPr bwMode="white">
          <a:xfrm>
            <a:off x="8681904" y="3455238"/>
            <a:ext cx="333333" cy="47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4D5F9D5-1241-4A78-0F3A-FFB320221F39}"/>
              </a:ext>
            </a:extLst>
          </p:cNvPr>
          <p:cNvSpPr/>
          <p:nvPr/>
        </p:nvSpPr>
        <p:spPr bwMode="white">
          <a:xfrm>
            <a:off x="9148571" y="3369280"/>
            <a:ext cx="390476" cy="238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397DDE6-D80F-8149-6954-73CC52BCE14C}"/>
              </a:ext>
            </a:extLst>
          </p:cNvPr>
          <p:cNvSpPr/>
          <p:nvPr/>
        </p:nvSpPr>
        <p:spPr bwMode="white">
          <a:xfrm>
            <a:off x="10015238" y="3369280"/>
            <a:ext cx="380952" cy="238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5D2A0DA-B48D-8AAA-43B5-099B0074C953}"/>
              </a:ext>
            </a:extLst>
          </p:cNvPr>
          <p:cNvSpPr/>
          <p:nvPr/>
        </p:nvSpPr>
        <p:spPr bwMode="white">
          <a:xfrm>
            <a:off x="10796190" y="3331076"/>
            <a:ext cx="371428" cy="305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7923B94-8EC3-8259-9129-7D68CE2BA739}"/>
              </a:ext>
            </a:extLst>
          </p:cNvPr>
          <p:cNvSpPr/>
          <p:nvPr/>
        </p:nvSpPr>
        <p:spPr bwMode="white">
          <a:xfrm>
            <a:off x="3270095" y="3348128"/>
            <a:ext cx="288000" cy="267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0379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99624F-7578-CDD3-01A7-1F29A98F53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96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D05301-3A3A-1977-CF66-E783CD6FFE6C}"/>
              </a:ext>
            </a:extLst>
          </p:cNvPr>
          <p:cNvSpPr/>
          <p:nvPr/>
        </p:nvSpPr>
        <p:spPr bwMode="white">
          <a:xfrm>
            <a:off x="1786666" y="3534380"/>
            <a:ext cx="390476" cy="238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64813B6-638A-D068-BDE3-6806FE0CF16C}"/>
              </a:ext>
            </a:extLst>
          </p:cNvPr>
          <p:cNvSpPr/>
          <p:nvPr/>
        </p:nvSpPr>
        <p:spPr bwMode="white">
          <a:xfrm>
            <a:off x="2348730" y="3515328"/>
            <a:ext cx="288000" cy="276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14E532D-D297-59DA-A041-B25867120F27}"/>
              </a:ext>
            </a:extLst>
          </p:cNvPr>
          <p:cNvSpPr/>
          <p:nvPr/>
        </p:nvSpPr>
        <p:spPr bwMode="white">
          <a:xfrm>
            <a:off x="2805714" y="3534380"/>
            <a:ext cx="380952" cy="238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0561113-575C-0D1E-5B5F-6A0979C298F2}"/>
              </a:ext>
            </a:extLst>
          </p:cNvPr>
          <p:cNvSpPr/>
          <p:nvPr/>
        </p:nvSpPr>
        <p:spPr bwMode="white">
          <a:xfrm>
            <a:off x="3653333" y="3534380"/>
            <a:ext cx="380952" cy="238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C1FF345-08A7-49AB-F5E3-A08D998C66DF}"/>
              </a:ext>
            </a:extLst>
          </p:cNvPr>
          <p:cNvSpPr/>
          <p:nvPr/>
        </p:nvSpPr>
        <p:spPr bwMode="white">
          <a:xfrm>
            <a:off x="4434285" y="3486752"/>
            <a:ext cx="361904" cy="314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08D86A05-AB3E-9B3F-0721-FBE7D0DE8A7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991607"/>
            <a:ext cx="10800000" cy="151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29AC4DA-1212-93B4-FC87-EE868F0E8400}"/>
              </a:ext>
            </a:extLst>
          </p:cNvPr>
          <p:cNvSpPr/>
          <p:nvPr/>
        </p:nvSpPr>
        <p:spPr bwMode="white">
          <a:xfrm>
            <a:off x="1757178" y="5003371"/>
            <a:ext cx="380952" cy="248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C269B37-0AC3-4932-5EE9-825605DD63AC}"/>
              </a:ext>
            </a:extLst>
          </p:cNvPr>
          <p:cNvSpPr/>
          <p:nvPr/>
        </p:nvSpPr>
        <p:spPr bwMode="white">
          <a:xfrm>
            <a:off x="2290511" y="5089276"/>
            <a:ext cx="323809" cy="47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7CE2900-1E89-74F2-2934-C51ADDD31B40}"/>
              </a:ext>
            </a:extLst>
          </p:cNvPr>
          <p:cNvSpPr/>
          <p:nvPr/>
        </p:nvSpPr>
        <p:spPr bwMode="white">
          <a:xfrm>
            <a:off x="2766702" y="5003371"/>
            <a:ext cx="380952" cy="248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3CF26FF-9CEA-C73A-FD63-7F245452FFDC}"/>
              </a:ext>
            </a:extLst>
          </p:cNvPr>
          <p:cNvSpPr/>
          <p:nvPr/>
        </p:nvSpPr>
        <p:spPr bwMode="white">
          <a:xfrm>
            <a:off x="3614321" y="5003371"/>
            <a:ext cx="390476" cy="248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B501302-1039-BF6C-3C67-377E2D75127E}"/>
              </a:ext>
            </a:extLst>
          </p:cNvPr>
          <p:cNvSpPr/>
          <p:nvPr/>
        </p:nvSpPr>
        <p:spPr bwMode="white">
          <a:xfrm>
            <a:off x="4395273" y="4965191"/>
            <a:ext cx="371428" cy="314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1301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2023-07-24T17:33:31Z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