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12679A-8815-3E70-0A28-E3C3762C067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 b="26274"/>
          <a:stretch/>
        </p:blipFill>
        <p:spPr>
          <a:xfrm>
            <a:off x="4007768" y="3140968"/>
            <a:ext cx="4092156" cy="669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6AFBA4-7123-E1CE-F813-B3027000DC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5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F664E0-7D5C-D048-0693-30DDE4F96AA8}"/>
              </a:ext>
            </a:extLst>
          </p:cNvPr>
          <p:cNvSpPr/>
          <p:nvPr/>
        </p:nvSpPr>
        <p:spPr bwMode="white">
          <a:xfrm>
            <a:off x="5520000" y="1983528"/>
            <a:ext cx="219047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036B0E-8B50-F7AA-5F4E-C2EAB413FDF1}"/>
              </a:ext>
            </a:extLst>
          </p:cNvPr>
          <p:cNvSpPr/>
          <p:nvPr/>
        </p:nvSpPr>
        <p:spPr bwMode="white">
          <a:xfrm>
            <a:off x="6377142" y="1983528"/>
            <a:ext cx="219047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F966D4-881E-9036-7665-9873853806DA}"/>
              </a:ext>
            </a:extLst>
          </p:cNvPr>
          <p:cNvSpPr/>
          <p:nvPr/>
        </p:nvSpPr>
        <p:spPr bwMode="white">
          <a:xfrm>
            <a:off x="7158095" y="1983528"/>
            <a:ext cx="371428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675E63-5EEA-601D-F100-A29BED0A4B6C}"/>
              </a:ext>
            </a:extLst>
          </p:cNvPr>
          <p:cNvSpPr/>
          <p:nvPr/>
        </p:nvSpPr>
        <p:spPr bwMode="white">
          <a:xfrm>
            <a:off x="8767619" y="1983528"/>
            <a:ext cx="219047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E691BB-69FD-2DBB-811B-D8E25FC0CE19}"/>
              </a:ext>
            </a:extLst>
          </p:cNvPr>
          <p:cNvSpPr/>
          <p:nvPr/>
        </p:nvSpPr>
        <p:spPr bwMode="white">
          <a:xfrm>
            <a:off x="9615238" y="1983528"/>
            <a:ext cx="219047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52FED2-5B9B-CDDE-6F60-518814A134FC}"/>
              </a:ext>
            </a:extLst>
          </p:cNvPr>
          <p:cNvSpPr/>
          <p:nvPr/>
        </p:nvSpPr>
        <p:spPr bwMode="white">
          <a:xfrm>
            <a:off x="10396190" y="1983528"/>
            <a:ext cx="380952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79269BA-E15A-DAF3-FCFD-88239FFAC9A0}"/>
              </a:ext>
            </a:extLst>
          </p:cNvPr>
          <p:cNvSpPr/>
          <p:nvPr/>
        </p:nvSpPr>
        <p:spPr bwMode="white">
          <a:xfrm>
            <a:off x="5462857" y="2804203"/>
            <a:ext cx="361904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3847093-90B1-403A-48D8-815384601CB0}"/>
              </a:ext>
            </a:extLst>
          </p:cNvPr>
          <p:cNvSpPr/>
          <p:nvPr/>
        </p:nvSpPr>
        <p:spPr bwMode="white">
          <a:xfrm>
            <a:off x="6377142" y="2804203"/>
            <a:ext cx="219047" cy="2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6C3FC2D-DE88-BD8D-2757-6C444C5AB8DA}"/>
              </a:ext>
            </a:extLst>
          </p:cNvPr>
          <p:cNvSpPr/>
          <p:nvPr/>
        </p:nvSpPr>
        <p:spPr bwMode="white">
          <a:xfrm>
            <a:off x="7234285" y="2804203"/>
            <a:ext cx="209523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05B8739-3F7D-DEDF-952E-22572FF58831}"/>
              </a:ext>
            </a:extLst>
          </p:cNvPr>
          <p:cNvSpPr/>
          <p:nvPr/>
        </p:nvSpPr>
        <p:spPr bwMode="white">
          <a:xfrm>
            <a:off x="8710476" y="2804203"/>
            <a:ext cx="352380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9EA53DA-1843-F71B-C119-79F006D83054}"/>
              </a:ext>
            </a:extLst>
          </p:cNvPr>
          <p:cNvSpPr/>
          <p:nvPr/>
        </p:nvSpPr>
        <p:spPr bwMode="white">
          <a:xfrm>
            <a:off x="9615238" y="2804203"/>
            <a:ext cx="219047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846B4EC-4586-C3C2-F4E5-70118907E8EC}"/>
              </a:ext>
            </a:extLst>
          </p:cNvPr>
          <p:cNvSpPr/>
          <p:nvPr/>
        </p:nvSpPr>
        <p:spPr bwMode="white">
          <a:xfrm>
            <a:off x="10472380" y="2804203"/>
            <a:ext cx="219047" cy="2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709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D75CA3-D220-18F5-5C55-702FEB87A6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7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EA895A-FCD6-BA2E-AB68-FD734F406136}"/>
              </a:ext>
            </a:extLst>
          </p:cNvPr>
          <p:cNvSpPr/>
          <p:nvPr/>
        </p:nvSpPr>
        <p:spPr bwMode="white">
          <a:xfrm>
            <a:off x="2815238" y="1201577"/>
            <a:ext cx="209523" cy="248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168E96-5715-9BDD-734E-3F3EEF2A4D5B}"/>
              </a:ext>
            </a:extLst>
          </p:cNvPr>
          <p:cNvSpPr/>
          <p:nvPr/>
        </p:nvSpPr>
        <p:spPr bwMode="white">
          <a:xfrm>
            <a:off x="6224761" y="1201577"/>
            <a:ext cx="390476" cy="248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6EEE4F-9B2C-267D-B936-5F006BC0BC0F}"/>
              </a:ext>
            </a:extLst>
          </p:cNvPr>
          <p:cNvSpPr/>
          <p:nvPr/>
        </p:nvSpPr>
        <p:spPr bwMode="white">
          <a:xfrm>
            <a:off x="9805714" y="1211142"/>
            <a:ext cx="219047" cy="23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008865-9866-6E15-3D5A-4EBE8D991BAF}"/>
              </a:ext>
            </a:extLst>
          </p:cNvPr>
          <p:cNvSpPr/>
          <p:nvPr/>
        </p:nvSpPr>
        <p:spPr bwMode="white">
          <a:xfrm>
            <a:off x="2815238" y="1919005"/>
            <a:ext cx="209523" cy="23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EF5283-6AA8-D0F3-A569-86C764B5D02B}"/>
              </a:ext>
            </a:extLst>
          </p:cNvPr>
          <p:cNvSpPr/>
          <p:nvPr/>
        </p:nvSpPr>
        <p:spPr bwMode="white">
          <a:xfrm>
            <a:off x="6396190" y="1919005"/>
            <a:ext cx="390476" cy="23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A278E4D-9730-5E8A-848D-65A472B2BAF0}"/>
              </a:ext>
            </a:extLst>
          </p:cNvPr>
          <p:cNvSpPr/>
          <p:nvPr/>
        </p:nvSpPr>
        <p:spPr bwMode="white">
          <a:xfrm>
            <a:off x="9986666" y="1919005"/>
            <a:ext cx="371427" cy="23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595E7DE-95D7-72D0-08D4-226B062B8AC9}"/>
              </a:ext>
            </a:extLst>
          </p:cNvPr>
          <p:cNvSpPr/>
          <p:nvPr/>
        </p:nvSpPr>
        <p:spPr bwMode="white">
          <a:xfrm>
            <a:off x="2977142" y="2569473"/>
            <a:ext cx="219047" cy="23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8089E34-0A83-5EE7-368F-2C40EF9522B5}"/>
              </a:ext>
            </a:extLst>
          </p:cNvPr>
          <p:cNvSpPr/>
          <p:nvPr/>
        </p:nvSpPr>
        <p:spPr bwMode="white">
          <a:xfrm>
            <a:off x="6396190" y="2569473"/>
            <a:ext cx="380952" cy="23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CF4A51C-2ACE-6A02-12EE-99D8E0981785}"/>
              </a:ext>
            </a:extLst>
          </p:cNvPr>
          <p:cNvSpPr/>
          <p:nvPr/>
        </p:nvSpPr>
        <p:spPr bwMode="white">
          <a:xfrm>
            <a:off x="9805714" y="2569473"/>
            <a:ext cx="219047" cy="23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399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727342-EBBC-2F2B-506D-9F54C92BB2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7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297F69-5467-3A4C-9D11-723436B1C7EE}"/>
              </a:ext>
            </a:extLst>
          </p:cNvPr>
          <p:cNvSpPr/>
          <p:nvPr/>
        </p:nvSpPr>
        <p:spPr bwMode="white">
          <a:xfrm>
            <a:off x="4491428" y="1363606"/>
            <a:ext cx="209523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D5F9BD-7E23-EA9E-EA99-D3F5B6238C3D}"/>
              </a:ext>
            </a:extLst>
          </p:cNvPr>
          <p:cNvSpPr/>
          <p:nvPr/>
        </p:nvSpPr>
        <p:spPr bwMode="white">
          <a:xfrm>
            <a:off x="9739047" y="1363606"/>
            <a:ext cx="399999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67B351-B0E2-0D8F-3214-2030F4E62E3B}"/>
              </a:ext>
            </a:extLst>
          </p:cNvPr>
          <p:cNvSpPr/>
          <p:nvPr/>
        </p:nvSpPr>
        <p:spPr bwMode="white">
          <a:xfrm>
            <a:off x="3577142" y="1879380"/>
            <a:ext cx="219047" cy="22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EE5A41-B5A7-2B8B-1CAE-36ED548F867E}"/>
              </a:ext>
            </a:extLst>
          </p:cNvPr>
          <p:cNvSpPr/>
          <p:nvPr/>
        </p:nvSpPr>
        <p:spPr bwMode="white">
          <a:xfrm>
            <a:off x="8920000" y="1879380"/>
            <a:ext cx="219047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EAC381-FCD0-D055-1397-68B377CBE93A}"/>
              </a:ext>
            </a:extLst>
          </p:cNvPr>
          <p:cNvSpPr/>
          <p:nvPr/>
        </p:nvSpPr>
        <p:spPr bwMode="white">
          <a:xfrm>
            <a:off x="2586666" y="2385603"/>
            <a:ext cx="390476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198AF6B-66BC-061E-863F-37ACA1333CAF}"/>
              </a:ext>
            </a:extLst>
          </p:cNvPr>
          <p:cNvSpPr/>
          <p:nvPr/>
        </p:nvSpPr>
        <p:spPr bwMode="white">
          <a:xfrm>
            <a:off x="5310476" y="2385603"/>
            <a:ext cx="390476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EAC7344-9230-C6BD-822A-C8535C2803F8}"/>
              </a:ext>
            </a:extLst>
          </p:cNvPr>
          <p:cNvSpPr/>
          <p:nvPr/>
        </p:nvSpPr>
        <p:spPr bwMode="white">
          <a:xfrm>
            <a:off x="8015238" y="2385603"/>
            <a:ext cx="209523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9DF3F70-D54F-7235-E0D8-20011228225B}"/>
              </a:ext>
            </a:extLst>
          </p:cNvPr>
          <p:cNvSpPr/>
          <p:nvPr/>
        </p:nvSpPr>
        <p:spPr bwMode="white">
          <a:xfrm>
            <a:off x="10739047" y="2385603"/>
            <a:ext cx="219047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102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9415E1-FEE7-CD3C-8553-756E232EBF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6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BB1278-9D23-ABCD-58EF-06E4F9B7A1BC}"/>
              </a:ext>
            </a:extLst>
          </p:cNvPr>
          <p:cNvSpPr/>
          <p:nvPr/>
        </p:nvSpPr>
        <p:spPr bwMode="white">
          <a:xfrm>
            <a:off x="8348571" y="2419684"/>
            <a:ext cx="228571" cy="22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16E4AF-3200-8603-627A-308138415481}"/>
              </a:ext>
            </a:extLst>
          </p:cNvPr>
          <p:cNvSpPr/>
          <p:nvPr/>
        </p:nvSpPr>
        <p:spPr bwMode="white">
          <a:xfrm>
            <a:off x="9205714" y="2410160"/>
            <a:ext cx="219047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04E2AC-5B14-E4C7-02D4-4BD709727121}"/>
              </a:ext>
            </a:extLst>
          </p:cNvPr>
          <p:cNvSpPr/>
          <p:nvPr/>
        </p:nvSpPr>
        <p:spPr bwMode="white">
          <a:xfrm>
            <a:off x="9967619" y="2410160"/>
            <a:ext cx="390476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265679-9F97-8EC3-6EB1-08A349410F05}"/>
              </a:ext>
            </a:extLst>
          </p:cNvPr>
          <p:cNvSpPr/>
          <p:nvPr/>
        </p:nvSpPr>
        <p:spPr bwMode="white">
          <a:xfrm>
            <a:off x="10748571" y="2372063"/>
            <a:ext cx="361904" cy="314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9BF279-31CE-8169-4AE9-621E5B83FAB7}"/>
              </a:ext>
            </a:extLst>
          </p:cNvPr>
          <p:cNvSpPr/>
          <p:nvPr/>
        </p:nvSpPr>
        <p:spPr bwMode="white">
          <a:xfrm>
            <a:off x="8272380" y="4181668"/>
            <a:ext cx="390477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38528B-F299-0C48-E2FF-D53A1183D6FF}"/>
              </a:ext>
            </a:extLst>
          </p:cNvPr>
          <p:cNvSpPr/>
          <p:nvPr/>
        </p:nvSpPr>
        <p:spPr bwMode="white">
          <a:xfrm>
            <a:off x="9215238" y="4181668"/>
            <a:ext cx="219047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17D347-A379-C149-D225-2B715D2181A6}"/>
              </a:ext>
            </a:extLst>
          </p:cNvPr>
          <p:cNvSpPr/>
          <p:nvPr/>
        </p:nvSpPr>
        <p:spPr bwMode="white">
          <a:xfrm>
            <a:off x="10062857" y="4181668"/>
            <a:ext cx="219047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1A68832-9FF9-4D35-6B09-F21BF7C39C3F}"/>
              </a:ext>
            </a:extLst>
          </p:cNvPr>
          <p:cNvSpPr/>
          <p:nvPr/>
        </p:nvSpPr>
        <p:spPr bwMode="white">
          <a:xfrm>
            <a:off x="10758095" y="4143571"/>
            <a:ext cx="371428" cy="314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93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C14B08-08AF-E5BC-C256-A0432528B0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4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59103E-9A00-621C-7A48-FCC351474C55}"/>
              </a:ext>
            </a:extLst>
          </p:cNvPr>
          <p:cNvSpPr/>
          <p:nvPr/>
        </p:nvSpPr>
        <p:spPr bwMode="white">
          <a:xfrm>
            <a:off x="4739047" y="4167350"/>
            <a:ext cx="390476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4DE004-EC72-93D6-93A5-D1442F52A3DC}"/>
              </a:ext>
            </a:extLst>
          </p:cNvPr>
          <p:cNvSpPr/>
          <p:nvPr/>
        </p:nvSpPr>
        <p:spPr bwMode="white">
          <a:xfrm>
            <a:off x="10196190" y="4167350"/>
            <a:ext cx="390476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62D81A-E3DB-1768-5AEB-04F6A49E9A93}"/>
              </a:ext>
            </a:extLst>
          </p:cNvPr>
          <p:cNvSpPr/>
          <p:nvPr/>
        </p:nvSpPr>
        <p:spPr bwMode="white">
          <a:xfrm>
            <a:off x="2272380" y="4987649"/>
            <a:ext cx="209523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28A743-2A7C-4944-66C5-555B4091E17F}"/>
              </a:ext>
            </a:extLst>
          </p:cNvPr>
          <p:cNvSpPr/>
          <p:nvPr/>
        </p:nvSpPr>
        <p:spPr bwMode="white">
          <a:xfrm>
            <a:off x="3120000" y="4987649"/>
            <a:ext cx="219047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2C724C-D775-2FF7-A152-982BD4D3A0EA}"/>
              </a:ext>
            </a:extLst>
          </p:cNvPr>
          <p:cNvSpPr/>
          <p:nvPr/>
        </p:nvSpPr>
        <p:spPr bwMode="white">
          <a:xfrm>
            <a:off x="3891428" y="4987649"/>
            <a:ext cx="380952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0A8A8B-8B6D-6E43-456E-5B7F2063EFC7}"/>
              </a:ext>
            </a:extLst>
          </p:cNvPr>
          <p:cNvSpPr/>
          <p:nvPr/>
        </p:nvSpPr>
        <p:spPr bwMode="white">
          <a:xfrm>
            <a:off x="7043809" y="4987649"/>
            <a:ext cx="219047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B6EE239-E257-8CD4-CDEC-25523A9A4ED6}"/>
              </a:ext>
            </a:extLst>
          </p:cNvPr>
          <p:cNvSpPr/>
          <p:nvPr/>
        </p:nvSpPr>
        <p:spPr bwMode="white">
          <a:xfrm>
            <a:off x="7900952" y="4987649"/>
            <a:ext cx="219047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2CBB0CB-1F30-AB38-655C-D28BA46B3F5E}"/>
              </a:ext>
            </a:extLst>
          </p:cNvPr>
          <p:cNvSpPr/>
          <p:nvPr/>
        </p:nvSpPr>
        <p:spPr bwMode="white">
          <a:xfrm>
            <a:off x="8662857" y="4987649"/>
            <a:ext cx="390476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427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2023-07-25T15:59:36Z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