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67C22-F5D3-C748-A7AC-A27526FA6F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31648"/>
          <a:stretch/>
        </p:blipFill>
        <p:spPr>
          <a:xfrm>
            <a:off x="4079776" y="2996952"/>
            <a:ext cx="4380188" cy="628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8E3FD-6DFF-2D62-09B1-D128D3494F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75877A-E544-C0F3-5AED-350A93233A89}"/>
              </a:ext>
            </a:extLst>
          </p:cNvPr>
          <p:cNvSpPr/>
          <p:nvPr/>
        </p:nvSpPr>
        <p:spPr bwMode="white">
          <a:xfrm>
            <a:off x="2167619" y="1991871"/>
            <a:ext cx="1019047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1294F6-ED9B-2DF4-D590-61105312AE49}"/>
              </a:ext>
            </a:extLst>
          </p:cNvPr>
          <p:cNvSpPr/>
          <p:nvPr/>
        </p:nvSpPr>
        <p:spPr bwMode="white">
          <a:xfrm>
            <a:off x="5653333" y="1991871"/>
            <a:ext cx="1038095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3E4945-AB8F-8A95-7D4F-054CED2DF6D4}"/>
              </a:ext>
            </a:extLst>
          </p:cNvPr>
          <p:cNvSpPr/>
          <p:nvPr/>
        </p:nvSpPr>
        <p:spPr bwMode="white">
          <a:xfrm>
            <a:off x="9167619" y="1991871"/>
            <a:ext cx="1038094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C257C6-7A5B-F08B-3D28-D37D5992F94D}"/>
              </a:ext>
            </a:extLst>
          </p:cNvPr>
          <p:cNvSpPr/>
          <p:nvPr/>
        </p:nvSpPr>
        <p:spPr bwMode="white">
          <a:xfrm>
            <a:off x="1615238" y="2897364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71ACEB-4063-AF7E-7A0B-83BEE224EA11}"/>
              </a:ext>
            </a:extLst>
          </p:cNvPr>
          <p:cNvSpPr/>
          <p:nvPr/>
        </p:nvSpPr>
        <p:spPr bwMode="white">
          <a:xfrm>
            <a:off x="2462857" y="2897364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9187BB-7BC0-4408-7956-72437970C202}"/>
              </a:ext>
            </a:extLst>
          </p:cNvPr>
          <p:cNvSpPr/>
          <p:nvPr/>
        </p:nvSpPr>
        <p:spPr bwMode="white">
          <a:xfrm>
            <a:off x="3234285" y="2897364"/>
            <a:ext cx="390476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B8E5F3-EB7B-EB8F-3ABE-0F9B81D2C4EA}"/>
              </a:ext>
            </a:extLst>
          </p:cNvPr>
          <p:cNvSpPr/>
          <p:nvPr/>
        </p:nvSpPr>
        <p:spPr bwMode="white">
          <a:xfrm>
            <a:off x="5196190" y="2897364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0000F9-09D0-FF8B-F46D-17DAD53833EC}"/>
              </a:ext>
            </a:extLst>
          </p:cNvPr>
          <p:cNvSpPr/>
          <p:nvPr/>
        </p:nvSpPr>
        <p:spPr bwMode="white">
          <a:xfrm>
            <a:off x="6053333" y="2897364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68ACBD-5DD9-D3AE-1C0E-6F1C25640CCF}"/>
              </a:ext>
            </a:extLst>
          </p:cNvPr>
          <p:cNvSpPr/>
          <p:nvPr/>
        </p:nvSpPr>
        <p:spPr bwMode="white">
          <a:xfrm>
            <a:off x="6824761" y="2897364"/>
            <a:ext cx="380952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44684C-148C-B6E6-CAE2-652B477A1E8F}"/>
              </a:ext>
            </a:extLst>
          </p:cNvPr>
          <p:cNvSpPr/>
          <p:nvPr/>
        </p:nvSpPr>
        <p:spPr bwMode="white">
          <a:xfrm>
            <a:off x="8777142" y="2897364"/>
            <a:ext cx="228571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90C6C8-1157-60DA-F71B-AA9BA2634CE0}"/>
              </a:ext>
            </a:extLst>
          </p:cNvPr>
          <p:cNvSpPr/>
          <p:nvPr/>
        </p:nvSpPr>
        <p:spPr bwMode="white">
          <a:xfrm>
            <a:off x="9634285" y="2897364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6CF3CA5-065D-660C-273A-B5B7D873B10D}"/>
              </a:ext>
            </a:extLst>
          </p:cNvPr>
          <p:cNvSpPr/>
          <p:nvPr/>
        </p:nvSpPr>
        <p:spPr bwMode="white">
          <a:xfrm>
            <a:off x="10396190" y="2897364"/>
            <a:ext cx="390476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90F38FF-6A23-B384-C470-BD68D974038C}"/>
              </a:ext>
            </a:extLst>
          </p:cNvPr>
          <p:cNvSpPr/>
          <p:nvPr/>
        </p:nvSpPr>
        <p:spPr bwMode="white">
          <a:xfrm>
            <a:off x="1529523" y="3745667"/>
            <a:ext cx="390476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E0440D5-2CB7-5C8B-A44A-598F4E38906B}"/>
              </a:ext>
            </a:extLst>
          </p:cNvPr>
          <p:cNvSpPr/>
          <p:nvPr/>
        </p:nvSpPr>
        <p:spPr bwMode="white">
          <a:xfrm>
            <a:off x="2462857" y="3745667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EB36836-6CBA-E9ED-4F59-DDC6ACAEC701}"/>
              </a:ext>
            </a:extLst>
          </p:cNvPr>
          <p:cNvSpPr/>
          <p:nvPr/>
        </p:nvSpPr>
        <p:spPr bwMode="white">
          <a:xfrm>
            <a:off x="3320000" y="3745667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BAAA546-69D8-8270-F2EF-40E609F0F592}"/>
              </a:ext>
            </a:extLst>
          </p:cNvPr>
          <p:cNvSpPr/>
          <p:nvPr/>
        </p:nvSpPr>
        <p:spPr bwMode="white">
          <a:xfrm>
            <a:off x="5110476" y="3745667"/>
            <a:ext cx="390476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193CE06-A4BF-67B0-37FF-2E7E2B4E9309}"/>
              </a:ext>
            </a:extLst>
          </p:cNvPr>
          <p:cNvSpPr/>
          <p:nvPr/>
        </p:nvSpPr>
        <p:spPr bwMode="white">
          <a:xfrm>
            <a:off x="6053333" y="3745667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5D5CC02-0132-C793-9426-4ECF5DA76F70}"/>
              </a:ext>
            </a:extLst>
          </p:cNvPr>
          <p:cNvSpPr/>
          <p:nvPr/>
        </p:nvSpPr>
        <p:spPr bwMode="white">
          <a:xfrm>
            <a:off x="6910476" y="3745667"/>
            <a:ext cx="209523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A18E398-5ECF-808F-5FAA-1FEB291CEA81}"/>
              </a:ext>
            </a:extLst>
          </p:cNvPr>
          <p:cNvSpPr/>
          <p:nvPr/>
        </p:nvSpPr>
        <p:spPr bwMode="white">
          <a:xfrm>
            <a:off x="8691428" y="3745667"/>
            <a:ext cx="390476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6A6DB76-6706-F788-BDD9-00730D61CFD1}"/>
              </a:ext>
            </a:extLst>
          </p:cNvPr>
          <p:cNvSpPr/>
          <p:nvPr/>
        </p:nvSpPr>
        <p:spPr bwMode="white">
          <a:xfrm>
            <a:off x="9634285" y="3745667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CD597C7-89B7-8736-4C92-3C18F7E0E7E2}"/>
              </a:ext>
            </a:extLst>
          </p:cNvPr>
          <p:cNvSpPr/>
          <p:nvPr/>
        </p:nvSpPr>
        <p:spPr bwMode="white">
          <a:xfrm>
            <a:off x="10491428" y="3745667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526A2C8-35E1-3598-E859-4DB284CF4212}"/>
              </a:ext>
            </a:extLst>
          </p:cNvPr>
          <p:cNvSpPr/>
          <p:nvPr/>
        </p:nvSpPr>
        <p:spPr bwMode="white">
          <a:xfrm>
            <a:off x="1529523" y="4593971"/>
            <a:ext cx="390476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315994A-8BF1-5E82-26E1-3CB9BF427895}"/>
              </a:ext>
            </a:extLst>
          </p:cNvPr>
          <p:cNvSpPr/>
          <p:nvPr/>
        </p:nvSpPr>
        <p:spPr bwMode="white">
          <a:xfrm>
            <a:off x="2462857" y="4593971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2D2FE05-83A8-873C-3B2C-74CF8C104E7B}"/>
              </a:ext>
            </a:extLst>
          </p:cNvPr>
          <p:cNvSpPr/>
          <p:nvPr/>
        </p:nvSpPr>
        <p:spPr bwMode="white">
          <a:xfrm>
            <a:off x="3320000" y="4593971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2DB3F49-F3BA-A325-A198-A0C58C9ED14F}"/>
              </a:ext>
            </a:extLst>
          </p:cNvPr>
          <p:cNvSpPr/>
          <p:nvPr/>
        </p:nvSpPr>
        <p:spPr bwMode="white">
          <a:xfrm>
            <a:off x="5110476" y="4593971"/>
            <a:ext cx="390476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4B2EFB7-0B4A-56FE-A734-BE7B135CF7AF}"/>
              </a:ext>
            </a:extLst>
          </p:cNvPr>
          <p:cNvSpPr/>
          <p:nvPr/>
        </p:nvSpPr>
        <p:spPr bwMode="white">
          <a:xfrm>
            <a:off x="6053333" y="4593971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DCE09E8-3278-D696-B011-CD8ACF8910B8}"/>
              </a:ext>
            </a:extLst>
          </p:cNvPr>
          <p:cNvSpPr/>
          <p:nvPr/>
        </p:nvSpPr>
        <p:spPr bwMode="white">
          <a:xfrm>
            <a:off x="6900952" y="4593971"/>
            <a:ext cx="228571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E6DFA38-ED21-CD0D-A727-B94DDDE60846}"/>
              </a:ext>
            </a:extLst>
          </p:cNvPr>
          <p:cNvSpPr/>
          <p:nvPr/>
        </p:nvSpPr>
        <p:spPr bwMode="white">
          <a:xfrm>
            <a:off x="8691428" y="4593971"/>
            <a:ext cx="390476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66BDF10-6D5E-763B-990A-04724C43EF8C}"/>
              </a:ext>
            </a:extLst>
          </p:cNvPr>
          <p:cNvSpPr/>
          <p:nvPr/>
        </p:nvSpPr>
        <p:spPr bwMode="white">
          <a:xfrm>
            <a:off x="9634285" y="4593971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16BF220-6D00-01ED-0726-C19441ACE912}"/>
              </a:ext>
            </a:extLst>
          </p:cNvPr>
          <p:cNvSpPr/>
          <p:nvPr/>
        </p:nvSpPr>
        <p:spPr bwMode="white">
          <a:xfrm>
            <a:off x="10491428" y="4593971"/>
            <a:ext cx="219047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89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198E4-FD1D-D952-E6B6-D09C782502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1620000" y="1998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447928" y="1998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072000" y="1998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82000" y="27612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436000" y="27612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252000" y="27612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546C75E6-DBFA-FFE2-CC08-F3B03656BE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98072"/>
            <a:ext cx="10800000" cy="1504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29AF71-819D-E89D-DC1D-89C118AC4ED4}"/>
              </a:ext>
            </a:extLst>
          </p:cNvPr>
          <p:cNvSpPr/>
          <p:nvPr/>
        </p:nvSpPr>
        <p:spPr bwMode="white">
          <a:xfrm>
            <a:off x="2300952" y="3885525"/>
            <a:ext cx="390476" cy="22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D9AB10-882F-1142-0C00-FA1586954BA0}"/>
              </a:ext>
            </a:extLst>
          </p:cNvPr>
          <p:cNvSpPr/>
          <p:nvPr/>
        </p:nvSpPr>
        <p:spPr bwMode="white">
          <a:xfrm>
            <a:off x="5196190" y="3875944"/>
            <a:ext cx="219047" cy="23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7B9EDE0-51C3-A85A-830C-A78ECE822DBE}"/>
              </a:ext>
            </a:extLst>
          </p:cNvPr>
          <p:cNvSpPr/>
          <p:nvPr/>
        </p:nvSpPr>
        <p:spPr bwMode="white">
          <a:xfrm>
            <a:off x="7929523" y="3875944"/>
            <a:ext cx="219047" cy="23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85CD187-AF3B-64D0-BCD8-F88B3DDE6AF2}"/>
              </a:ext>
            </a:extLst>
          </p:cNvPr>
          <p:cNvSpPr/>
          <p:nvPr/>
        </p:nvSpPr>
        <p:spPr bwMode="white">
          <a:xfrm>
            <a:off x="10500952" y="3885525"/>
            <a:ext cx="190476" cy="22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3C06605-0FAE-8F58-0552-FC7D30A3C933}"/>
              </a:ext>
            </a:extLst>
          </p:cNvPr>
          <p:cNvSpPr/>
          <p:nvPr/>
        </p:nvSpPr>
        <p:spPr bwMode="white">
          <a:xfrm>
            <a:off x="2300952" y="4623323"/>
            <a:ext cx="390476" cy="23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B35C330-0B36-CE75-A96F-5DD3307DB41A}"/>
              </a:ext>
            </a:extLst>
          </p:cNvPr>
          <p:cNvSpPr/>
          <p:nvPr/>
        </p:nvSpPr>
        <p:spPr bwMode="white">
          <a:xfrm>
            <a:off x="5196190" y="4623323"/>
            <a:ext cx="219047" cy="23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25E6D0F-0535-F599-D8DB-BD2FB181327B}"/>
              </a:ext>
            </a:extLst>
          </p:cNvPr>
          <p:cNvSpPr/>
          <p:nvPr/>
        </p:nvSpPr>
        <p:spPr bwMode="white">
          <a:xfrm>
            <a:off x="7767619" y="4623323"/>
            <a:ext cx="380952" cy="23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EEBB162-0C13-3B0D-D279-6B2E9744F472}"/>
              </a:ext>
            </a:extLst>
          </p:cNvPr>
          <p:cNvSpPr/>
          <p:nvPr/>
        </p:nvSpPr>
        <p:spPr bwMode="white">
          <a:xfrm>
            <a:off x="10662857" y="4623323"/>
            <a:ext cx="209523" cy="23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55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AA386-4B3C-D07F-9CBF-4D7C5178C0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8F4EFF-5BD9-E6CF-E5BE-158D13587D6A}"/>
              </a:ext>
            </a:extLst>
          </p:cNvPr>
          <p:cNvSpPr/>
          <p:nvPr/>
        </p:nvSpPr>
        <p:spPr bwMode="white">
          <a:xfrm>
            <a:off x="1872380" y="3138445"/>
            <a:ext cx="219047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21C365-E375-EAF9-D5CF-5A0B39A64553}"/>
              </a:ext>
            </a:extLst>
          </p:cNvPr>
          <p:cNvSpPr/>
          <p:nvPr/>
        </p:nvSpPr>
        <p:spPr bwMode="white">
          <a:xfrm>
            <a:off x="2329523" y="3128901"/>
            <a:ext cx="295238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0DA29-A512-5ACE-2A2C-6E490DB117A9}"/>
              </a:ext>
            </a:extLst>
          </p:cNvPr>
          <p:cNvSpPr/>
          <p:nvPr/>
        </p:nvSpPr>
        <p:spPr bwMode="white">
          <a:xfrm>
            <a:off x="2872380" y="3138445"/>
            <a:ext cx="219047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7060DC-7E14-7AE8-9E1B-D0577D9D0854}"/>
              </a:ext>
            </a:extLst>
          </p:cNvPr>
          <p:cNvSpPr/>
          <p:nvPr/>
        </p:nvSpPr>
        <p:spPr bwMode="white">
          <a:xfrm>
            <a:off x="3643809" y="3138445"/>
            <a:ext cx="380952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BADD63-BE0D-2EF1-2B06-969AB02D9571}"/>
              </a:ext>
            </a:extLst>
          </p:cNvPr>
          <p:cNvSpPr/>
          <p:nvPr/>
        </p:nvSpPr>
        <p:spPr bwMode="white">
          <a:xfrm>
            <a:off x="4462857" y="3109812"/>
            <a:ext cx="285714" cy="3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351F8E-9584-1C2C-982D-B0763983E1AB}"/>
              </a:ext>
            </a:extLst>
          </p:cNvPr>
          <p:cNvSpPr/>
          <p:nvPr/>
        </p:nvSpPr>
        <p:spPr bwMode="white">
          <a:xfrm>
            <a:off x="6758095" y="3147988"/>
            <a:ext cx="390476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B172A3-820F-519D-4902-3105DE0B0C55}"/>
              </a:ext>
            </a:extLst>
          </p:cNvPr>
          <p:cNvSpPr/>
          <p:nvPr/>
        </p:nvSpPr>
        <p:spPr bwMode="white">
          <a:xfrm>
            <a:off x="7291428" y="3147988"/>
            <a:ext cx="323809" cy="21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656D9FE-20B8-C536-C76F-CE9E81F83F20}"/>
              </a:ext>
            </a:extLst>
          </p:cNvPr>
          <p:cNvSpPr/>
          <p:nvPr/>
        </p:nvSpPr>
        <p:spPr bwMode="white">
          <a:xfrm>
            <a:off x="7843809" y="3147988"/>
            <a:ext cx="219047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1F9C8B7-6F75-A6BA-186B-5836A534CABD}"/>
              </a:ext>
            </a:extLst>
          </p:cNvPr>
          <p:cNvSpPr/>
          <p:nvPr/>
        </p:nvSpPr>
        <p:spPr bwMode="white">
          <a:xfrm>
            <a:off x="8691428" y="3147988"/>
            <a:ext cx="219047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245282D-ACC6-F899-5DEB-E23E92C13CB4}"/>
              </a:ext>
            </a:extLst>
          </p:cNvPr>
          <p:cNvSpPr/>
          <p:nvPr/>
        </p:nvSpPr>
        <p:spPr bwMode="white">
          <a:xfrm>
            <a:off x="9386666" y="3100269"/>
            <a:ext cx="361904" cy="31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95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13DA30-7E4E-8DF1-41B9-BD651C55E7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BA75B3-3A21-2AF4-CC14-FBFA88104755}"/>
              </a:ext>
            </a:extLst>
          </p:cNvPr>
          <p:cNvSpPr/>
          <p:nvPr/>
        </p:nvSpPr>
        <p:spPr bwMode="white">
          <a:xfrm>
            <a:off x="1872380" y="2058410"/>
            <a:ext cx="219047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36979A-AFD5-F5D5-5030-04B4EAA93034}"/>
              </a:ext>
            </a:extLst>
          </p:cNvPr>
          <p:cNvSpPr/>
          <p:nvPr/>
        </p:nvSpPr>
        <p:spPr bwMode="white">
          <a:xfrm>
            <a:off x="2329523" y="2048880"/>
            <a:ext cx="295238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91785F-0E00-14CB-503E-1933264FD712}"/>
              </a:ext>
            </a:extLst>
          </p:cNvPr>
          <p:cNvSpPr/>
          <p:nvPr/>
        </p:nvSpPr>
        <p:spPr bwMode="white">
          <a:xfrm>
            <a:off x="2872380" y="2058410"/>
            <a:ext cx="219047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3C6FF4-8525-5968-D636-1404C7FD8E00}"/>
              </a:ext>
            </a:extLst>
          </p:cNvPr>
          <p:cNvSpPr/>
          <p:nvPr/>
        </p:nvSpPr>
        <p:spPr bwMode="white">
          <a:xfrm>
            <a:off x="3653333" y="2058410"/>
            <a:ext cx="371428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BADF69-F2BD-FE1C-58D0-470DA394CAE8}"/>
              </a:ext>
            </a:extLst>
          </p:cNvPr>
          <p:cNvSpPr/>
          <p:nvPr/>
        </p:nvSpPr>
        <p:spPr bwMode="white">
          <a:xfrm>
            <a:off x="4424761" y="2020291"/>
            <a:ext cx="361904" cy="31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239CFD-8A70-3231-18A1-2A99090A4977}"/>
              </a:ext>
            </a:extLst>
          </p:cNvPr>
          <p:cNvSpPr/>
          <p:nvPr/>
        </p:nvSpPr>
        <p:spPr bwMode="white">
          <a:xfrm>
            <a:off x="1777142" y="3592727"/>
            <a:ext cx="358418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4AD3CB-FC9A-25DB-431F-A4DF226BFE51}"/>
              </a:ext>
            </a:extLst>
          </p:cNvPr>
          <p:cNvSpPr/>
          <p:nvPr/>
        </p:nvSpPr>
        <p:spPr bwMode="white">
          <a:xfrm>
            <a:off x="2346827" y="3592726"/>
            <a:ext cx="277934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DAADDD-FF1F-B2E6-0855-AB11FE5277D1}"/>
              </a:ext>
            </a:extLst>
          </p:cNvPr>
          <p:cNvSpPr/>
          <p:nvPr/>
        </p:nvSpPr>
        <p:spPr bwMode="white">
          <a:xfrm>
            <a:off x="2872380" y="3592727"/>
            <a:ext cx="219047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BD550D-7E32-B169-7E40-6748551A22C5}"/>
              </a:ext>
            </a:extLst>
          </p:cNvPr>
          <p:cNvSpPr/>
          <p:nvPr/>
        </p:nvSpPr>
        <p:spPr bwMode="white">
          <a:xfrm>
            <a:off x="3729523" y="3592727"/>
            <a:ext cx="219047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42A6942-A9B0-A179-0165-3A65967DF08E}"/>
              </a:ext>
            </a:extLst>
          </p:cNvPr>
          <p:cNvSpPr/>
          <p:nvPr/>
        </p:nvSpPr>
        <p:spPr bwMode="white">
          <a:xfrm>
            <a:off x="4424761" y="3564138"/>
            <a:ext cx="361904" cy="2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BA57F727-1E5F-9A38-EAB3-470A33B06F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485518"/>
            <a:ext cx="10800000" cy="1340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7148764-C8C6-8EA7-09F3-9468399AD7C7}"/>
              </a:ext>
            </a:extLst>
          </p:cNvPr>
          <p:cNvSpPr/>
          <p:nvPr/>
        </p:nvSpPr>
        <p:spPr bwMode="white">
          <a:xfrm>
            <a:off x="1838710" y="5286334"/>
            <a:ext cx="371428" cy="3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96D0706-9929-114E-F454-555377AACE24}"/>
              </a:ext>
            </a:extLst>
          </p:cNvPr>
          <p:cNvSpPr/>
          <p:nvPr/>
        </p:nvSpPr>
        <p:spPr bwMode="white">
          <a:xfrm>
            <a:off x="2381567" y="5335860"/>
            <a:ext cx="288000" cy="22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D3DE906-72D9-B012-63A0-FEDD226BCCDB}"/>
              </a:ext>
            </a:extLst>
          </p:cNvPr>
          <p:cNvSpPr/>
          <p:nvPr/>
        </p:nvSpPr>
        <p:spPr bwMode="white">
          <a:xfrm>
            <a:off x="2914900" y="5286334"/>
            <a:ext cx="219047" cy="3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8CB6630-75C2-DA4A-8169-3A66772246B5}"/>
              </a:ext>
            </a:extLst>
          </p:cNvPr>
          <p:cNvSpPr/>
          <p:nvPr/>
        </p:nvSpPr>
        <p:spPr bwMode="white">
          <a:xfrm>
            <a:off x="3695137" y="5286334"/>
            <a:ext cx="286430" cy="3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3A8B735-EC08-36D6-8282-28E401D9C8CF}"/>
              </a:ext>
            </a:extLst>
          </p:cNvPr>
          <p:cNvSpPr/>
          <p:nvPr/>
        </p:nvSpPr>
        <p:spPr bwMode="white">
          <a:xfrm>
            <a:off x="4457757" y="5308803"/>
            <a:ext cx="371428" cy="30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35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