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1003" y="3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EF68C-A724-1D52-CEA7-78F417AA0B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0929"/>
          <a:stretch/>
        </p:blipFill>
        <p:spPr>
          <a:xfrm>
            <a:off x="4367808" y="3212976"/>
            <a:ext cx="4020148" cy="65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6472C-831F-F1A9-0902-745F79360F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00097-78C1-4471-960C-95AE5B4A2CBD}"/>
              </a:ext>
            </a:extLst>
          </p:cNvPr>
          <p:cNvSpPr/>
          <p:nvPr/>
        </p:nvSpPr>
        <p:spPr bwMode="white">
          <a:xfrm>
            <a:off x="6367619" y="1200759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9849C5-4190-C112-D458-64EEDB6A16D6}"/>
              </a:ext>
            </a:extLst>
          </p:cNvPr>
          <p:cNvSpPr/>
          <p:nvPr/>
        </p:nvSpPr>
        <p:spPr bwMode="white">
          <a:xfrm>
            <a:off x="7834285" y="1200759"/>
            <a:ext cx="380952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0ACD98-C792-C0D5-A55A-79BCEBD88897}"/>
              </a:ext>
            </a:extLst>
          </p:cNvPr>
          <p:cNvSpPr/>
          <p:nvPr/>
        </p:nvSpPr>
        <p:spPr bwMode="white">
          <a:xfrm>
            <a:off x="8767619" y="1200759"/>
            <a:ext cx="209523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848651-B489-B712-1781-F96DDD6AB72D}"/>
              </a:ext>
            </a:extLst>
          </p:cNvPr>
          <p:cNvSpPr/>
          <p:nvPr/>
        </p:nvSpPr>
        <p:spPr bwMode="white">
          <a:xfrm>
            <a:off x="9615238" y="1200759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FAE791-DC58-16AD-3A5C-293B12FEEB41}"/>
              </a:ext>
            </a:extLst>
          </p:cNvPr>
          <p:cNvSpPr/>
          <p:nvPr/>
        </p:nvSpPr>
        <p:spPr bwMode="white">
          <a:xfrm>
            <a:off x="6367619" y="1982353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6D979E-80A8-7E35-C001-F023D618912A}"/>
              </a:ext>
            </a:extLst>
          </p:cNvPr>
          <p:cNvSpPr/>
          <p:nvPr/>
        </p:nvSpPr>
        <p:spPr bwMode="white">
          <a:xfrm>
            <a:off x="7834285" y="1982353"/>
            <a:ext cx="380952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40EF89-BA14-F30F-F8C0-C4FAFBAB1D63}"/>
              </a:ext>
            </a:extLst>
          </p:cNvPr>
          <p:cNvSpPr/>
          <p:nvPr/>
        </p:nvSpPr>
        <p:spPr bwMode="white">
          <a:xfrm>
            <a:off x="8758095" y="1982353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0E492C-8FC4-04ED-87E7-35EDCE5CF494}"/>
              </a:ext>
            </a:extLst>
          </p:cNvPr>
          <p:cNvSpPr/>
          <p:nvPr/>
        </p:nvSpPr>
        <p:spPr bwMode="white">
          <a:xfrm>
            <a:off x="9615238" y="1982353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C25784-B533-5CC3-FC2E-4329DA852CF0}"/>
              </a:ext>
            </a:extLst>
          </p:cNvPr>
          <p:cNvSpPr/>
          <p:nvPr/>
        </p:nvSpPr>
        <p:spPr bwMode="white">
          <a:xfrm>
            <a:off x="5272380" y="2773480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3F265A-FDEB-81B5-6341-42AC7EC91C09}"/>
              </a:ext>
            </a:extLst>
          </p:cNvPr>
          <p:cNvSpPr/>
          <p:nvPr/>
        </p:nvSpPr>
        <p:spPr bwMode="white">
          <a:xfrm>
            <a:off x="5729523" y="2773479"/>
            <a:ext cx="323809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FAFCD3-E8D7-6049-4104-587D44212B5A}"/>
              </a:ext>
            </a:extLst>
          </p:cNvPr>
          <p:cNvSpPr/>
          <p:nvPr/>
        </p:nvSpPr>
        <p:spPr bwMode="white">
          <a:xfrm>
            <a:off x="6281904" y="2773480"/>
            <a:ext cx="219047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CD1649-033B-7E7B-41D3-CA66CF621EF8}"/>
              </a:ext>
            </a:extLst>
          </p:cNvPr>
          <p:cNvSpPr/>
          <p:nvPr/>
        </p:nvSpPr>
        <p:spPr bwMode="white">
          <a:xfrm>
            <a:off x="7129523" y="2773480"/>
            <a:ext cx="228571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E3AC86-0A3F-394B-C668-B4D66B62BACD}"/>
              </a:ext>
            </a:extLst>
          </p:cNvPr>
          <p:cNvSpPr/>
          <p:nvPr/>
        </p:nvSpPr>
        <p:spPr bwMode="white">
          <a:xfrm>
            <a:off x="5272380" y="3583669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350F96A-A664-6D19-DD39-F124ED924775}"/>
              </a:ext>
            </a:extLst>
          </p:cNvPr>
          <p:cNvSpPr/>
          <p:nvPr/>
        </p:nvSpPr>
        <p:spPr bwMode="white">
          <a:xfrm>
            <a:off x="5729523" y="3583670"/>
            <a:ext cx="323809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710AD2A-2E4D-2478-0BD7-8FF55E9ADB8E}"/>
              </a:ext>
            </a:extLst>
          </p:cNvPr>
          <p:cNvSpPr/>
          <p:nvPr/>
        </p:nvSpPr>
        <p:spPr bwMode="white">
          <a:xfrm>
            <a:off x="6281904" y="3593201"/>
            <a:ext cx="219047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991C4AE-F68C-1593-67F1-F6A4B05B6BE9}"/>
              </a:ext>
            </a:extLst>
          </p:cNvPr>
          <p:cNvSpPr/>
          <p:nvPr/>
        </p:nvSpPr>
        <p:spPr bwMode="white">
          <a:xfrm>
            <a:off x="7129523" y="3583669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88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F016E-27E3-0CB3-AF35-94979F2EA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0928C7-4516-C3DC-765F-6F988BE416BD}"/>
              </a:ext>
            </a:extLst>
          </p:cNvPr>
          <p:cNvSpPr/>
          <p:nvPr/>
        </p:nvSpPr>
        <p:spPr bwMode="white">
          <a:xfrm>
            <a:off x="1796190" y="2619805"/>
            <a:ext cx="380952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EC53F8-401A-7288-A3E6-B2F90B00882A}"/>
              </a:ext>
            </a:extLst>
          </p:cNvPr>
          <p:cNvSpPr/>
          <p:nvPr/>
        </p:nvSpPr>
        <p:spPr bwMode="white">
          <a:xfrm>
            <a:off x="2720000" y="2619805"/>
            <a:ext cx="219047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BB3D0B-056A-2DF3-9C29-6CDF30DA65A2}"/>
              </a:ext>
            </a:extLst>
          </p:cNvPr>
          <p:cNvSpPr/>
          <p:nvPr/>
        </p:nvSpPr>
        <p:spPr bwMode="white">
          <a:xfrm>
            <a:off x="3577142" y="2629330"/>
            <a:ext cx="219047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3294A6-0DCF-1591-D4BF-56BAA1427A48}"/>
              </a:ext>
            </a:extLst>
          </p:cNvPr>
          <p:cNvSpPr/>
          <p:nvPr/>
        </p:nvSpPr>
        <p:spPr bwMode="white">
          <a:xfrm>
            <a:off x="5815238" y="2581706"/>
            <a:ext cx="2409524" cy="3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0306AE-D989-2FFC-B28A-4A7B25208ABF}"/>
              </a:ext>
            </a:extLst>
          </p:cNvPr>
          <p:cNvSpPr/>
          <p:nvPr/>
        </p:nvSpPr>
        <p:spPr bwMode="white">
          <a:xfrm>
            <a:off x="1872380" y="4058063"/>
            <a:ext cx="219047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35A44B-7BCF-9417-00C6-7F5D46E2755F}"/>
              </a:ext>
            </a:extLst>
          </p:cNvPr>
          <p:cNvSpPr/>
          <p:nvPr/>
        </p:nvSpPr>
        <p:spPr bwMode="white">
          <a:xfrm>
            <a:off x="2720000" y="4058063"/>
            <a:ext cx="219047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510271-5CD3-1900-704A-D1F31E55509D}"/>
              </a:ext>
            </a:extLst>
          </p:cNvPr>
          <p:cNvSpPr/>
          <p:nvPr/>
        </p:nvSpPr>
        <p:spPr bwMode="white">
          <a:xfrm>
            <a:off x="3577142" y="4058063"/>
            <a:ext cx="219047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E6624B-9B42-00FF-80F6-874A2854D973}"/>
              </a:ext>
            </a:extLst>
          </p:cNvPr>
          <p:cNvSpPr/>
          <p:nvPr/>
        </p:nvSpPr>
        <p:spPr bwMode="white">
          <a:xfrm>
            <a:off x="5796190" y="4010439"/>
            <a:ext cx="2257142" cy="32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46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52510-87CD-DACE-8843-45F8F205D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800000" cy="3063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D6BB4-8F5C-560E-AC56-5A32C58A76BB}"/>
              </a:ext>
            </a:extLst>
          </p:cNvPr>
          <p:cNvSpPr/>
          <p:nvPr/>
        </p:nvSpPr>
        <p:spPr bwMode="white">
          <a:xfrm>
            <a:off x="7743019" y="2597009"/>
            <a:ext cx="380952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86FC01-7318-ED83-219B-0CB9887BA36D}"/>
              </a:ext>
            </a:extLst>
          </p:cNvPr>
          <p:cNvSpPr/>
          <p:nvPr/>
        </p:nvSpPr>
        <p:spPr bwMode="white">
          <a:xfrm>
            <a:off x="1847780" y="3312754"/>
            <a:ext cx="219047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ECDBE9-7A34-FF1A-3646-526C77C53096}"/>
              </a:ext>
            </a:extLst>
          </p:cNvPr>
          <p:cNvSpPr/>
          <p:nvPr/>
        </p:nvSpPr>
        <p:spPr bwMode="white">
          <a:xfrm>
            <a:off x="2695400" y="3312754"/>
            <a:ext cx="219047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496361-7DDE-024F-D9EE-B9B90844B964}"/>
              </a:ext>
            </a:extLst>
          </p:cNvPr>
          <p:cNvSpPr/>
          <p:nvPr/>
        </p:nvSpPr>
        <p:spPr bwMode="white">
          <a:xfrm>
            <a:off x="3485876" y="3312754"/>
            <a:ext cx="371428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99C5F8-34CC-0CD0-65C5-005BC51C263E}"/>
              </a:ext>
            </a:extLst>
          </p:cNvPr>
          <p:cNvSpPr/>
          <p:nvPr/>
        </p:nvSpPr>
        <p:spPr bwMode="white">
          <a:xfrm>
            <a:off x="4247780" y="3265038"/>
            <a:ext cx="371428" cy="30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ADF8A1E-7F2E-A3DA-C557-E0F1D3F7F7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3790502"/>
            <a:ext cx="10800000" cy="286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FCF10B-C209-6406-7170-7E63BF7A95AA}"/>
              </a:ext>
            </a:extLst>
          </p:cNvPr>
          <p:cNvSpPr/>
          <p:nvPr/>
        </p:nvSpPr>
        <p:spPr bwMode="white">
          <a:xfrm>
            <a:off x="8920283" y="3990716"/>
            <a:ext cx="219047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F2A3F7-FCE6-6E5D-C911-FF49315AC898}"/>
              </a:ext>
            </a:extLst>
          </p:cNvPr>
          <p:cNvSpPr/>
          <p:nvPr/>
        </p:nvSpPr>
        <p:spPr bwMode="white">
          <a:xfrm>
            <a:off x="1767902" y="4705766"/>
            <a:ext cx="380952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785304-68B7-B9E1-39E1-3CAD41BB4401}"/>
              </a:ext>
            </a:extLst>
          </p:cNvPr>
          <p:cNvSpPr/>
          <p:nvPr/>
        </p:nvSpPr>
        <p:spPr bwMode="white">
          <a:xfrm>
            <a:off x="2691711" y="4705766"/>
            <a:ext cx="228571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93806C-8984-C798-0ABE-0FA3CA8D382A}"/>
              </a:ext>
            </a:extLst>
          </p:cNvPr>
          <p:cNvSpPr/>
          <p:nvPr/>
        </p:nvSpPr>
        <p:spPr bwMode="white">
          <a:xfrm>
            <a:off x="3539330" y="4705766"/>
            <a:ext cx="228571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D53257-B80D-3067-D1DE-1583804DDBB9}"/>
              </a:ext>
            </a:extLst>
          </p:cNvPr>
          <p:cNvSpPr/>
          <p:nvPr/>
        </p:nvSpPr>
        <p:spPr bwMode="white">
          <a:xfrm>
            <a:off x="4244092" y="4677164"/>
            <a:ext cx="361904" cy="28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06F3F3-FA9F-80C9-EF6A-77BEB56FB8BB}"/>
              </a:ext>
            </a:extLst>
          </p:cNvPr>
          <p:cNvSpPr/>
          <p:nvPr/>
        </p:nvSpPr>
        <p:spPr bwMode="white">
          <a:xfrm>
            <a:off x="8234568" y="5430351"/>
            <a:ext cx="219047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FE715B-85D6-D229-D0FC-F37B5320F989}"/>
              </a:ext>
            </a:extLst>
          </p:cNvPr>
          <p:cNvSpPr/>
          <p:nvPr/>
        </p:nvSpPr>
        <p:spPr bwMode="white">
          <a:xfrm>
            <a:off x="1767902" y="6135868"/>
            <a:ext cx="380952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DAEAB4C-2C8D-E8D6-71EA-D72C97E05568}"/>
              </a:ext>
            </a:extLst>
          </p:cNvPr>
          <p:cNvSpPr/>
          <p:nvPr/>
        </p:nvSpPr>
        <p:spPr bwMode="white">
          <a:xfrm>
            <a:off x="2691711" y="6135868"/>
            <a:ext cx="219047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E99F40-C6DE-011B-60D3-876AA399C780}"/>
              </a:ext>
            </a:extLst>
          </p:cNvPr>
          <p:cNvSpPr/>
          <p:nvPr/>
        </p:nvSpPr>
        <p:spPr bwMode="white">
          <a:xfrm>
            <a:off x="3548854" y="6145402"/>
            <a:ext cx="219047" cy="2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D70FB9-E591-0AEB-9396-D9AE2FD133B2}"/>
              </a:ext>
            </a:extLst>
          </p:cNvPr>
          <p:cNvSpPr/>
          <p:nvPr/>
        </p:nvSpPr>
        <p:spPr bwMode="white">
          <a:xfrm>
            <a:off x="4244092" y="6097732"/>
            <a:ext cx="371428" cy="30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2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0105D-BD48-B56C-4056-4B1A6895BE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5" y="1772816"/>
            <a:ext cx="4392489" cy="181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9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