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BD542-5DB4-79FB-065E-1DE0E73EAF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27960"/>
          <a:stretch/>
        </p:blipFill>
        <p:spPr>
          <a:xfrm>
            <a:off x="4223792" y="3068960"/>
            <a:ext cx="3912136" cy="711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012EA-8449-FAC4-045B-128161094B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93AF9F-3586-E438-AAF2-6AC760CA0103}"/>
              </a:ext>
            </a:extLst>
          </p:cNvPr>
          <p:cNvSpPr/>
          <p:nvPr/>
        </p:nvSpPr>
        <p:spPr bwMode="white">
          <a:xfrm>
            <a:off x="3024761" y="1982381"/>
            <a:ext cx="695238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9B2B41-7385-BCA7-839E-B41525A3E9A6}"/>
              </a:ext>
            </a:extLst>
          </p:cNvPr>
          <p:cNvSpPr/>
          <p:nvPr/>
        </p:nvSpPr>
        <p:spPr bwMode="white">
          <a:xfrm>
            <a:off x="6643809" y="1982381"/>
            <a:ext cx="676190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633190-8BB5-87D3-CB20-DCC9305C1BC8}"/>
              </a:ext>
            </a:extLst>
          </p:cNvPr>
          <p:cNvSpPr/>
          <p:nvPr/>
        </p:nvSpPr>
        <p:spPr bwMode="white">
          <a:xfrm>
            <a:off x="10253333" y="1982381"/>
            <a:ext cx="695238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8DE9AA-66E0-45E8-9101-FF81209954B1}"/>
              </a:ext>
            </a:extLst>
          </p:cNvPr>
          <p:cNvSpPr/>
          <p:nvPr/>
        </p:nvSpPr>
        <p:spPr bwMode="white">
          <a:xfrm>
            <a:off x="1271465" y="2621019"/>
            <a:ext cx="1224136" cy="116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38FC71-B33F-9BF3-C9EC-DA611FA95703}"/>
              </a:ext>
            </a:extLst>
          </p:cNvPr>
          <p:cNvSpPr/>
          <p:nvPr/>
        </p:nvSpPr>
        <p:spPr bwMode="white">
          <a:xfrm>
            <a:off x="2639616" y="2621019"/>
            <a:ext cx="1368152" cy="116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C55C3B-BAF8-0331-4569-D8488C583283}"/>
              </a:ext>
            </a:extLst>
          </p:cNvPr>
          <p:cNvSpPr/>
          <p:nvPr/>
        </p:nvSpPr>
        <p:spPr bwMode="white">
          <a:xfrm>
            <a:off x="4871864" y="2596061"/>
            <a:ext cx="1224135" cy="119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8C80B71-C81A-EC59-F604-BFA5CEAC2E70}"/>
              </a:ext>
            </a:extLst>
          </p:cNvPr>
          <p:cNvSpPr/>
          <p:nvPr/>
        </p:nvSpPr>
        <p:spPr bwMode="white">
          <a:xfrm>
            <a:off x="6312025" y="2621019"/>
            <a:ext cx="1224136" cy="116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BF2F803-2272-C004-71B5-257AB69CE416}"/>
              </a:ext>
            </a:extLst>
          </p:cNvPr>
          <p:cNvSpPr/>
          <p:nvPr/>
        </p:nvSpPr>
        <p:spPr bwMode="white">
          <a:xfrm>
            <a:off x="8472262" y="2596061"/>
            <a:ext cx="1296146" cy="119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8F9B6FC-8D02-8B01-4F79-5A594D610833}"/>
              </a:ext>
            </a:extLst>
          </p:cNvPr>
          <p:cNvSpPr/>
          <p:nvPr/>
        </p:nvSpPr>
        <p:spPr bwMode="white">
          <a:xfrm>
            <a:off x="9912425" y="2596061"/>
            <a:ext cx="1224136" cy="119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55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FA6C0E-4033-CFB1-9D3E-84EEFBAB7B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32"/>
          <a:stretch/>
        </p:blipFill>
        <p:spPr>
          <a:xfrm>
            <a:off x="720000" y="1124744"/>
            <a:ext cx="10800000" cy="3305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97ECAC-0745-C914-F105-91086223CF4E}"/>
              </a:ext>
            </a:extLst>
          </p:cNvPr>
          <p:cNvSpPr/>
          <p:nvPr/>
        </p:nvSpPr>
        <p:spPr bwMode="white">
          <a:xfrm>
            <a:off x="7815238" y="2141797"/>
            <a:ext cx="342857" cy="2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CAF9B9-F045-ABE3-83D6-38D55EDCE47A}"/>
              </a:ext>
            </a:extLst>
          </p:cNvPr>
          <p:cNvSpPr/>
          <p:nvPr/>
        </p:nvSpPr>
        <p:spPr bwMode="white">
          <a:xfrm>
            <a:off x="9605714" y="2141797"/>
            <a:ext cx="342857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CB284E-5D79-8824-08CF-B5D1278A3FA0}"/>
              </a:ext>
            </a:extLst>
          </p:cNvPr>
          <p:cNvSpPr/>
          <p:nvPr/>
        </p:nvSpPr>
        <p:spPr bwMode="white">
          <a:xfrm>
            <a:off x="2091428" y="2866441"/>
            <a:ext cx="333333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618EB4-6619-759D-5944-3FCC7D2D8DB5}"/>
              </a:ext>
            </a:extLst>
          </p:cNvPr>
          <p:cNvSpPr/>
          <p:nvPr/>
        </p:nvSpPr>
        <p:spPr bwMode="white">
          <a:xfrm>
            <a:off x="4786666" y="2866441"/>
            <a:ext cx="342857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546D43-C6DB-16C4-E974-1D453DC05569}"/>
              </a:ext>
            </a:extLst>
          </p:cNvPr>
          <p:cNvSpPr/>
          <p:nvPr/>
        </p:nvSpPr>
        <p:spPr bwMode="white">
          <a:xfrm>
            <a:off x="8777142" y="3371785"/>
            <a:ext cx="333333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31F694-04C8-8BA0-F175-777A489BA584}"/>
              </a:ext>
            </a:extLst>
          </p:cNvPr>
          <p:cNvSpPr/>
          <p:nvPr/>
        </p:nvSpPr>
        <p:spPr bwMode="white">
          <a:xfrm>
            <a:off x="7815238" y="3848525"/>
            <a:ext cx="342857" cy="2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2CDEA6-541E-14AA-E65D-6F66DE7651AC}"/>
              </a:ext>
            </a:extLst>
          </p:cNvPr>
          <p:cNvSpPr/>
          <p:nvPr/>
        </p:nvSpPr>
        <p:spPr bwMode="white">
          <a:xfrm>
            <a:off x="9605714" y="3848525"/>
            <a:ext cx="333333" cy="2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922C02-EBF4-41DE-F2A4-D1BFB81F4C35}"/>
              </a:ext>
            </a:extLst>
          </p:cNvPr>
          <p:cNvSpPr/>
          <p:nvPr/>
        </p:nvSpPr>
        <p:spPr bwMode="white">
          <a:xfrm>
            <a:off x="3396190" y="3962943"/>
            <a:ext cx="342857" cy="20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23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13DE3-02BF-D134-0F47-80A2F1260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65002-E70B-58A7-13F5-121E0560F805}"/>
              </a:ext>
            </a:extLst>
          </p:cNvPr>
          <p:cNvSpPr/>
          <p:nvPr/>
        </p:nvSpPr>
        <p:spPr bwMode="white">
          <a:xfrm>
            <a:off x="1720000" y="4472794"/>
            <a:ext cx="2742857" cy="2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1E5D6E-E9D4-8B4A-5119-C778B86A9819}"/>
              </a:ext>
            </a:extLst>
          </p:cNvPr>
          <p:cNvSpPr/>
          <p:nvPr/>
        </p:nvSpPr>
        <p:spPr bwMode="white">
          <a:xfrm>
            <a:off x="6424761" y="4472794"/>
            <a:ext cx="4152379" cy="2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46B602-9B89-D129-345E-BBE6E8C75A69}"/>
              </a:ext>
            </a:extLst>
          </p:cNvPr>
          <p:cNvSpPr/>
          <p:nvPr/>
        </p:nvSpPr>
        <p:spPr bwMode="white">
          <a:xfrm>
            <a:off x="6415238" y="5111904"/>
            <a:ext cx="1990476" cy="295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CDC45E-101D-3FBD-34CF-155E05555908}"/>
              </a:ext>
            </a:extLst>
          </p:cNvPr>
          <p:cNvSpPr/>
          <p:nvPr/>
        </p:nvSpPr>
        <p:spPr bwMode="white">
          <a:xfrm>
            <a:off x="8739047" y="5102365"/>
            <a:ext cx="1800000" cy="30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47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CD036-6837-040A-6ABD-C218BD788A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8DDE6B-8C2A-0A3B-5AA0-49C641FB008C}"/>
              </a:ext>
            </a:extLst>
          </p:cNvPr>
          <p:cNvSpPr/>
          <p:nvPr/>
        </p:nvSpPr>
        <p:spPr bwMode="white">
          <a:xfrm>
            <a:off x="7481904" y="4193532"/>
            <a:ext cx="3028571" cy="30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060849"/>
            <a:ext cx="534421" cy="5040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1769" y="2035449"/>
            <a:ext cx="550375" cy="53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1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2023-07-24T17:37:12Z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