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FCB28-E015-05C4-675D-0B92993A8E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37507"/>
          <a:stretch/>
        </p:blipFill>
        <p:spPr>
          <a:xfrm>
            <a:off x="3863752" y="2996952"/>
            <a:ext cx="4968552" cy="61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B9ABB-D615-4799-4866-6DC93CADF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EBC5E4-AE72-7E6E-3E4F-E00B847C0D4E}"/>
              </a:ext>
            </a:extLst>
          </p:cNvPr>
          <p:cNvSpPr/>
          <p:nvPr/>
        </p:nvSpPr>
        <p:spPr bwMode="white">
          <a:xfrm>
            <a:off x="2520000" y="2031909"/>
            <a:ext cx="390476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58F6AB-3D50-909B-C76D-36642E8D0697}"/>
              </a:ext>
            </a:extLst>
          </p:cNvPr>
          <p:cNvSpPr/>
          <p:nvPr/>
        </p:nvSpPr>
        <p:spPr bwMode="white">
          <a:xfrm>
            <a:off x="6167619" y="2031909"/>
            <a:ext cx="380952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28BAA-B0DC-1326-3580-9A07903FD8F1}"/>
              </a:ext>
            </a:extLst>
          </p:cNvPr>
          <p:cNvSpPr/>
          <p:nvPr/>
        </p:nvSpPr>
        <p:spPr bwMode="white">
          <a:xfrm>
            <a:off x="9815238" y="2031909"/>
            <a:ext cx="390476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F44FA9-9C06-A917-7DDF-83031AD0BF52}"/>
              </a:ext>
            </a:extLst>
          </p:cNvPr>
          <p:cNvSpPr/>
          <p:nvPr/>
        </p:nvSpPr>
        <p:spPr bwMode="white">
          <a:xfrm>
            <a:off x="3034285" y="2776711"/>
            <a:ext cx="390476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B46E0-4031-AEB0-23C0-94F81837E382}"/>
              </a:ext>
            </a:extLst>
          </p:cNvPr>
          <p:cNvSpPr/>
          <p:nvPr/>
        </p:nvSpPr>
        <p:spPr bwMode="white">
          <a:xfrm>
            <a:off x="6681904" y="2776711"/>
            <a:ext cx="380952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5B489A-A17B-A9CD-5F4A-29736840C7BD}"/>
              </a:ext>
            </a:extLst>
          </p:cNvPr>
          <p:cNvSpPr/>
          <p:nvPr/>
        </p:nvSpPr>
        <p:spPr bwMode="white">
          <a:xfrm>
            <a:off x="10329523" y="2776711"/>
            <a:ext cx="390476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962578-BD36-6E57-1D8C-1BA15627C2BE}"/>
              </a:ext>
            </a:extLst>
          </p:cNvPr>
          <p:cNvSpPr/>
          <p:nvPr/>
        </p:nvSpPr>
        <p:spPr bwMode="white">
          <a:xfrm>
            <a:off x="3034285" y="3511963"/>
            <a:ext cx="390476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19D141-4386-3303-9261-7895172DBFFE}"/>
              </a:ext>
            </a:extLst>
          </p:cNvPr>
          <p:cNvSpPr/>
          <p:nvPr/>
        </p:nvSpPr>
        <p:spPr bwMode="white">
          <a:xfrm>
            <a:off x="6681904" y="3511963"/>
            <a:ext cx="380952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58D398-19F0-E7DF-16B9-83F47DE7B7D1}"/>
              </a:ext>
            </a:extLst>
          </p:cNvPr>
          <p:cNvSpPr/>
          <p:nvPr/>
        </p:nvSpPr>
        <p:spPr bwMode="white">
          <a:xfrm>
            <a:off x="10329523" y="3511963"/>
            <a:ext cx="390476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4007E-4DB7-E99B-F9C0-20CFC10622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33330D-43F2-B7CD-AF90-CDAA88A0AFF7}"/>
              </a:ext>
            </a:extLst>
          </p:cNvPr>
          <p:cNvSpPr/>
          <p:nvPr/>
        </p:nvSpPr>
        <p:spPr bwMode="white">
          <a:xfrm>
            <a:off x="1958095" y="2185817"/>
            <a:ext cx="219047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60A85-B525-D117-42EC-948653CA6E30}"/>
              </a:ext>
            </a:extLst>
          </p:cNvPr>
          <p:cNvSpPr/>
          <p:nvPr/>
        </p:nvSpPr>
        <p:spPr bwMode="white">
          <a:xfrm>
            <a:off x="4862857" y="2185817"/>
            <a:ext cx="209523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3760E-25C1-78E1-9C49-16583C02AEC6}"/>
              </a:ext>
            </a:extLst>
          </p:cNvPr>
          <p:cNvSpPr/>
          <p:nvPr/>
        </p:nvSpPr>
        <p:spPr bwMode="white">
          <a:xfrm>
            <a:off x="7424761" y="2185817"/>
            <a:ext cx="209523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BEBC5-A6D0-70BE-E929-1FF5250D0EE5}"/>
              </a:ext>
            </a:extLst>
          </p:cNvPr>
          <p:cNvSpPr/>
          <p:nvPr/>
        </p:nvSpPr>
        <p:spPr bwMode="white">
          <a:xfrm>
            <a:off x="8196190" y="2185817"/>
            <a:ext cx="380952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387EA3-22D7-5C8A-9CB9-987BB7D5314B}"/>
              </a:ext>
            </a:extLst>
          </p:cNvPr>
          <p:cNvSpPr/>
          <p:nvPr/>
        </p:nvSpPr>
        <p:spPr bwMode="white">
          <a:xfrm>
            <a:off x="1358095" y="3093792"/>
            <a:ext cx="390476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E3579B-5030-A99A-133D-7080057EB919}"/>
              </a:ext>
            </a:extLst>
          </p:cNvPr>
          <p:cNvSpPr/>
          <p:nvPr/>
        </p:nvSpPr>
        <p:spPr bwMode="white">
          <a:xfrm>
            <a:off x="2300952" y="3093792"/>
            <a:ext cx="219047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D3B031-3DCA-0742-6451-7AD1EE336028}"/>
              </a:ext>
            </a:extLst>
          </p:cNvPr>
          <p:cNvSpPr/>
          <p:nvPr/>
        </p:nvSpPr>
        <p:spPr bwMode="white">
          <a:xfrm>
            <a:off x="4081904" y="3093792"/>
            <a:ext cx="390476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C3B9C7-1ED8-E974-57DD-40099484955D}"/>
              </a:ext>
            </a:extLst>
          </p:cNvPr>
          <p:cNvSpPr/>
          <p:nvPr/>
        </p:nvSpPr>
        <p:spPr bwMode="white">
          <a:xfrm>
            <a:off x="5024761" y="3093792"/>
            <a:ext cx="219047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498732-4183-1678-D1C3-3B6E2ECEE777}"/>
              </a:ext>
            </a:extLst>
          </p:cNvPr>
          <p:cNvSpPr/>
          <p:nvPr/>
        </p:nvSpPr>
        <p:spPr bwMode="white">
          <a:xfrm>
            <a:off x="7415238" y="3093792"/>
            <a:ext cx="228571" cy="23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2040AD-64F1-6182-2CCA-1BD9A7289B51}"/>
              </a:ext>
            </a:extLst>
          </p:cNvPr>
          <p:cNvSpPr/>
          <p:nvPr/>
        </p:nvSpPr>
        <p:spPr bwMode="white">
          <a:xfrm>
            <a:off x="8186666" y="3084234"/>
            <a:ext cx="390476" cy="30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2040AD-64F1-6182-2CCA-1BD9A7289B51}"/>
              </a:ext>
            </a:extLst>
          </p:cNvPr>
          <p:cNvSpPr/>
          <p:nvPr/>
        </p:nvSpPr>
        <p:spPr bwMode="white">
          <a:xfrm>
            <a:off x="8647243" y="3060340"/>
            <a:ext cx="2777349" cy="36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E5951215-C8C9-FC8B-07A0-258D34EBA9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31" y="3610543"/>
            <a:ext cx="10800000" cy="1656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704269-1DAF-D799-C7E1-A54CC10EBA7D}"/>
              </a:ext>
            </a:extLst>
          </p:cNvPr>
          <p:cNvSpPr/>
          <p:nvPr/>
        </p:nvSpPr>
        <p:spPr bwMode="white">
          <a:xfrm>
            <a:off x="2783545" y="3964872"/>
            <a:ext cx="390476" cy="2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E334DA-0816-7F28-FB0D-7C7BB5B89A80}"/>
              </a:ext>
            </a:extLst>
          </p:cNvPr>
          <p:cNvSpPr/>
          <p:nvPr/>
        </p:nvSpPr>
        <p:spPr bwMode="white">
          <a:xfrm>
            <a:off x="6383545" y="3964872"/>
            <a:ext cx="371428" cy="2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AB375F-F21D-145C-53F3-1E28B4D83CF5}"/>
              </a:ext>
            </a:extLst>
          </p:cNvPr>
          <p:cNvSpPr/>
          <p:nvPr/>
        </p:nvSpPr>
        <p:spPr bwMode="white">
          <a:xfrm>
            <a:off x="9954973" y="3964872"/>
            <a:ext cx="371428" cy="2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B7CA7C-5D19-4F38-59DB-10794FD08BB1}"/>
              </a:ext>
            </a:extLst>
          </p:cNvPr>
          <p:cNvSpPr/>
          <p:nvPr/>
        </p:nvSpPr>
        <p:spPr bwMode="white">
          <a:xfrm>
            <a:off x="2793069" y="4769295"/>
            <a:ext cx="380952" cy="2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8DC2166-F8C5-C68C-C946-7D5720C5DE19}"/>
              </a:ext>
            </a:extLst>
          </p:cNvPr>
          <p:cNvSpPr/>
          <p:nvPr/>
        </p:nvSpPr>
        <p:spPr bwMode="white">
          <a:xfrm>
            <a:off x="6374021" y="4769295"/>
            <a:ext cx="380952" cy="2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AF5937C-43CF-7020-0AF7-F13BF09B731F}"/>
              </a:ext>
            </a:extLst>
          </p:cNvPr>
          <p:cNvSpPr/>
          <p:nvPr/>
        </p:nvSpPr>
        <p:spPr bwMode="white">
          <a:xfrm>
            <a:off x="9954973" y="4769295"/>
            <a:ext cx="390476" cy="23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5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C1D1B-3491-9699-16C9-51EE732B7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5FFBA8-8412-9F33-0B3E-30BA36EA32F9}"/>
              </a:ext>
            </a:extLst>
          </p:cNvPr>
          <p:cNvSpPr/>
          <p:nvPr/>
        </p:nvSpPr>
        <p:spPr bwMode="white">
          <a:xfrm>
            <a:off x="1291428" y="3725335"/>
            <a:ext cx="1819047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494105-AF29-E3B6-B73E-C13107645C7D}"/>
              </a:ext>
            </a:extLst>
          </p:cNvPr>
          <p:cNvSpPr/>
          <p:nvPr/>
        </p:nvSpPr>
        <p:spPr bwMode="white">
          <a:xfrm>
            <a:off x="3710476" y="3725335"/>
            <a:ext cx="1828571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9A253-6B6D-3400-68B5-24D7C6BFE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75163-BC6F-5ABD-4D88-825EC52CA72C}"/>
              </a:ext>
            </a:extLst>
          </p:cNvPr>
          <p:cNvSpPr/>
          <p:nvPr/>
        </p:nvSpPr>
        <p:spPr bwMode="white">
          <a:xfrm>
            <a:off x="1262857" y="2806134"/>
            <a:ext cx="1838095" cy="29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C4F33-52EF-E7DD-7EBE-03792ACE5522}"/>
              </a:ext>
            </a:extLst>
          </p:cNvPr>
          <p:cNvSpPr/>
          <p:nvPr/>
        </p:nvSpPr>
        <p:spPr bwMode="white">
          <a:xfrm>
            <a:off x="1262857" y="3513040"/>
            <a:ext cx="1838095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97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33520-CF5E-80C2-3472-02E7EF105A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46A51-FE1D-29E1-3263-7796ECAFBD2B}"/>
              </a:ext>
            </a:extLst>
          </p:cNvPr>
          <p:cNvSpPr/>
          <p:nvPr/>
        </p:nvSpPr>
        <p:spPr bwMode="white">
          <a:xfrm>
            <a:off x="1272380" y="2099062"/>
            <a:ext cx="1847619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3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