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1" r:id="rId4"/>
    <p:sldId id="339" r:id="rId5"/>
    <p:sldId id="338" r:id="rId6"/>
    <p:sldId id="337" r:id="rId7"/>
    <p:sldId id="336" r:id="rId8"/>
    <p:sldId id="334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4660"/>
  </p:normalViewPr>
  <p:slideViewPr>
    <p:cSldViewPr showGuides="1">
      <p:cViewPr varScale="1">
        <p:scale>
          <a:sx n="83" d="100"/>
          <a:sy n="83" d="100"/>
        </p:scale>
        <p:origin x="64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97BC1-750F-E4CF-ADD5-75443C3FE2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 b="30228"/>
          <a:stretch/>
        </p:blipFill>
        <p:spPr>
          <a:xfrm>
            <a:off x="3696032" y="2636912"/>
            <a:ext cx="4799936" cy="13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5A6E3-5FC7-D173-C99B-4676868CA0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D28BD-0D19-C2E8-EC78-4FB9A6499412}"/>
              </a:ext>
            </a:extLst>
          </p:cNvPr>
          <p:cNvSpPr/>
          <p:nvPr/>
        </p:nvSpPr>
        <p:spPr bwMode="white">
          <a:xfrm>
            <a:off x="2253333" y="5562654"/>
            <a:ext cx="1133333" cy="30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40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8429A-2229-7788-35C3-BE97B554C8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193" y="1974080"/>
            <a:ext cx="6998845" cy="289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CA9FE-0D17-3DCE-4EC2-1EA796251D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395837"/>
            <a:ext cx="1800200" cy="1177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3313164"/>
            <a:ext cx="2088232" cy="133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1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67FBE-47ED-2999-ACAD-BDF39B9FBD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3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2F7F907-D4C8-D886-5356-29006EDC98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2929"/>
            <a:ext cx="10800000" cy="215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2060848"/>
            <a:ext cx="1872208" cy="10944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4113" y="1876426"/>
            <a:ext cx="1477690" cy="140855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5800" y="4653136"/>
            <a:ext cx="2664296" cy="112090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1211D5-D31A-E340-4A8F-B5500E84A746}"/>
              </a:ext>
            </a:extLst>
          </p:cNvPr>
          <p:cNvSpPr/>
          <p:nvPr/>
        </p:nvSpPr>
        <p:spPr bwMode="white">
          <a:xfrm>
            <a:off x="6971052" y="5344227"/>
            <a:ext cx="1861251" cy="42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64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53C05-135F-2E1B-C5F5-BD2915610E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1211D5-D31A-E340-4A8F-B5500E84A746}"/>
              </a:ext>
            </a:extLst>
          </p:cNvPr>
          <p:cNvSpPr/>
          <p:nvPr/>
        </p:nvSpPr>
        <p:spPr bwMode="white">
          <a:xfrm>
            <a:off x="1777142" y="3540362"/>
            <a:ext cx="228571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EECD01-AEA9-3D7D-359B-744665654100}"/>
              </a:ext>
            </a:extLst>
          </p:cNvPr>
          <p:cNvSpPr/>
          <p:nvPr/>
        </p:nvSpPr>
        <p:spPr bwMode="white">
          <a:xfrm>
            <a:off x="4120000" y="3540362"/>
            <a:ext cx="228571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B8E9DF-D368-16D0-B9D8-73D963B5FA6A}"/>
              </a:ext>
            </a:extLst>
          </p:cNvPr>
          <p:cNvSpPr/>
          <p:nvPr/>
        </p:nvSpPr>
        <p:spPr bwMode="white">
          <a:xfrm>
            <a:off x="6462857" y="3540362"/>
            <a:ext cx="228571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99A3C8-5115-F535-77E1-C97927F76BE2}"/>
              </a:ext>
            </a:extLst>
          </p:cNvPr>
          <p:cNvSpPr/>
          <p:nvPr/>
        </p:nvSpPr>
        <p:spPr bwMode="white">
          <a:xfrm>
            <a:off x="8805714" y="3540362"/>
            <a:ext cx="228571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426" y="2060848"/>
            <a:ext cx="700390" cy="10801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2204864"/>
            <a:ext cx="944536" cy="93610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8991" y="1844824"/>
            <a:ext cx="987129" cy="129614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8311" y="2069401"/>
            <a:ext cx="1106414" cy="107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69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9DF3B-1E59-EB93-E9E6-8D518E6651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DFB978-A68A-21DD-79D0-ABCCA674596E}"/>
              </a:ext>
            </a:extLst>
          </p:cNvPr>
          <p:cNvSpPr/>
          <p:nvPr/>
        </p:nvSpPr>
        <p:spPr bwMode="white">
          <a:xfrm>
            <a:off x="6224761" y="4714875"/>
            <a:ext cx="3428571" cy="77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2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3F766-5D31-5D4B-68C5-B1FC62B70A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3E19D3-0964-777D-C1D5-D7F6CB99FBB0}"/>
              </a:ext>
            </a:extLst>
          </p:cNvPr>
          <p:cNvSpPr/>
          <p:nvPr/>
        </p:nvSpPr>
        <p:spPr bwMode="white">
          <a:xfrm>
            <a:off x="2072380" y="3320784"/>
            <a:ext cx="342857" cy="28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186FB9-CA23-F4DE-EA37-6BA96DC5005D}"/>
              </a:ext>
            </a:extLst>
          </p:cNvPr>
          <p:cNvSpPr/>
          <p:nvPr/>
        </p:nvSpPr>
        <p:spPr bwMode="white">
          <a:xfrm>
            <a:off x="4396190" y="3330332"/>
            <a:ext cx="380952" cy="26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8309E5-5EFF-FDDE-8E06-25A8FA8505D4}"/>
              </a:ext>
            </a:extLst>
          </p:cNvPr>
          <p:cNvSpPr/>
          <p:nvPr/>
        </p:nvSpPr>
        <p:spPr bwMode="white">
          <a:xfrm>
            <a:off x="6739047" y="3311234"/>
            <a:ext cx="371428" cy="43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BE2C50-8080-A9C1-BD76-40D1B5156F31}"/>
              </a:ext>
            </a:extLst>
          </p:cNvPr>
          <p:cNvSpPr/>
          <p:nvPr/>
        </p:nvSpPr>
        <p:spPr bwMode="white">
          <a:xfrm>
            <a:off x="9081904" y="3330332"/>
            <a:ext cx="380952" cy="26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2A47BB0-82CE-1D3F-298A-7FEDDA4318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50439"/>
            <a:ext cx="10800000" cy="299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FCC23B-DA40-1E6C-FB28-5DFA6105AA13}"/>
              </a:ext>
            </a:extLst>
          </p:cNvPr>
          <p:cNvSpPr/>
          <p:nvPr/>
        </p:nvSpPr>
        <p:spPr bwMode="white">
          <a:xfrm>
            <a:off x="4433368" y="5552029"/>
            <a:ext cx="1142857" cy="34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9E51A9-B454-1E87-F3FB-CD1899A1EC47}"/>
              </a:ext>
            </a:extLst>
          </p:cNvPr>
          <p:cNvSpPr/>
          <p:nvPr/>
        </p:nvSpPr>
        <p:spPr bwMode="white">
          <a:xfrm>
            <a:off x="8680987" y="5552029"/>
            <a:ext cx="761904" cy="34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60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88CA2-F850-D8D0-5F96-D3FD4D3042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53E27-E172-43B9-A812-928C96FF3A06}"/>
              </a:ext>
            </a:extLst>
          </p:cNvPr>
          <p:cNvSpPr/>
          <p:nvPr/>
        </p:nvSpPr>
        <p:spPr bwMode="white">
          <a:xfrm>
            <a:off x="1996190" y="4270016"/>
            <a:ext cx="228571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841AA3-5658-1822-D0EC-A4AB7E379EC9}"/>
              </a:ext>
            </a:extLst>
          </p:cNvPr>
          <p:cNvSpPr/>
          <p:nvPr/>
        </p:nvSpPr>
        <p:spPr bwMode="white">
          <a:xfrm>
            <a:off x="4339047" y="4270016"/>
            <a:ext cx="219047" cy="2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48944E-5C33-A589-EFB1-FB6ED4FEA296}"/>
              </a:ext>
            </a:extLst>
          </p:cNvPr>
          <p:cNvSpPr/>
          <p:nvPr/>
        </p:nvSpPr>
        <p:spPr bwMode="white">
          <a:xfrm>
            <a:off x="6681904" y="4270016"/>
            <a:ext cx="228571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08991A-B3ED-3514-6273-E75F48F1EFAF}"/>
              </a:ext>
            </a:extLst>
          </p:cNvPr>
          <p:cNvSpPr/>
          <p:nvPr/>
        </p:nvSpPr>
        <p:spPr bwMode="white">
          <a:xfrm>
            <a:off x="9024761" y="4270016"/>
            <a:ext cx="228571" cy="2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EE0C62D-2E1D-DF82-68EA-2446D67D43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57192"/>
            <a:ext cx="10800000" cy="1436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621B63-FC50-5345-C3CB-F8B6AAA8439F}"/>
              </a:ext>
            </a:extLst>
          </p:cNvPr>
          <p:cNvSpPr/>
          <p:nvPr/>
        </p:nvSpPr>
        <p:spPr bwMode="white">
          <a:xfrm>
            <a:off x="7377142" y="5396641"/>
            <a:ext cx="714285" cy="32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D271EF-1684-E74F-DA4A-2EB707A93142}"/>
              </a:ext>
            </a:extLst>
          </p:cNvPr>
          <p:cNvSpPr/>
          <p:nvPr/>
        </p:nvSpPr>
        <p:spPr bwMode="white">
          <a:xfrm>
            <a:off x="10262857" y="5415797"/>
            <a:ext cx="371428" cy="30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C2F464-C1C0-6861-39B6-25F00EEFA6E6}"/>
              </a:ext>
            </a:extLst>
          </p:cNvPr>
          <p:cNvSpPr/>
          <p:nvPr/>
        </p:nvSpPr>
        <p:spPr bwMode="white">
          <a:xfrm>
            <a:off x="3043809" y="6095834"/>
            <a:ext cx="1104761" cy="32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50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1EACC-3899-CCEC-7392-3663497BE5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3F9C5C-7BA5-0DAD-700B-1EF684C3D7D8}"/>
              </a:ext>
            </a:extLst>
          </p:cNvPr>
          <p:cNvSpPr/>
          <p:nvPr/>
        </p:nvSpPr>
        <p:spPr bwMode="white">
          <a:xfrm>
            <a:off x="8091428" y="2068780"/>
            <a:ext cx="390476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8D5F95-C958-D6DC-05C0-A39A53272363}"/>
              </a:ext>
            </a:extLst>
          </p:cNvPr>
          <p:cNvSpPr/>
          <p:nvPr/>
        </p:nvSpPr>
        <p:spPr bwMode="white">
          <a:xfrm>
            <a:off x="6386666" y="2764997"/>
            <a:ext cx="228571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D66D99-7DFC-B164-DEDC-652B61AF8658}"/>
              </a:ext>
            </a:extLst>
          </p:cNvPr>
          <p:cNvSpPr/>
          <p:nvPr/>
        </p:nvSpPr>
        <p:spPr bwMode="white">
          <a:xfrm>
            <a:off x="9386666" y="2774534"/>
            <a:ext cx="190476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CA94CC-0A8F-F019-A632-A6A3F5B56404}"/>
              </a:ext>
            </a:extLst>
          </p:cNvPr>
          <p:cNvSpPr/>
          <p:nvPr/>
        </p:nvSpPr>
        <p:spPr bwMode="white">
          <a:xfrm>
            <a:off x="7653333" y="3461214"/>
            <a:ext cx="219047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97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9CCF4-8759-5ACD-6985-036BFD1F45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5CCA5-D439-4DCF-805B-2ABFA5B2146C}"/>
              </a:ext>
            </a:extLst>
          </p:cNvPr>
          <p:cNvSpPr/>
          <p:nvPr/>
        </p:nvSpPr>
        <p:spPr bwMode="white">
          <a:xfrm>
            <a:off x="10520000" y="1744587"/>
            <a:ext cx="352380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E5FA18-99E4-3614-E05F-BC588CB93D04}"/>
              </a:ext>
            </a:extLst>
          </p:cNvPr>
          <p:cNvSpPr/>
          <p:nvPr/>
        </p:nvSpPr>
        <p:spPr bwMode="white">
          <a:xfrm>
            <a:off x="10539047" y="2393180"/>
            <a:ext cx="352380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3E71CA-8CBF-CF58-6DD1-BD225A80EB95}"/>
              </a:ext>
            </a:extLst>
          </p:cNvPr>
          <p:cNvSpPr/>
          <p:nvPr/>
        </p:nvSpPr>
        <p:spPr bwMode="white">
          <a:xfrm>
            <a:off x="10539047" y="3051310"/>
            <a:ext cx="352380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B36888-25B6-EF21-A148-B46A1C9A8E61}"/>
              </a:ext>
            </a:extLst>
          </p:cNvPr>
          <p:cNvSpPr/>
          <p:nvPr/>
        </p:nvSpPr>
        <p:spPr bwMode="white">
          <a:xfrm>
            <a:off x="10539047" y="3699902"/>
            <a:ext cx="352380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88C598-5700-C179-B2C3-BDD8A1A7264D}"/>
              </a:ext>
            </a:extLst>
          </p:cNvPr>
          <p:cNvSpPr/>
          <p:nvPr/>
        </p:nvSpPr>
        <p:spPr bwMode="white">
          <a:xfrm>
            <a:off x="10539047" y="4348494"/>
            <a:ext cx="352380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43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D0A4B-542F-1FEF-68B2-CE6B88CE9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30FAEB-7650-419A-5D55-B3661DA9B563}"/>
              </a:ext>
            </a:extLst>
          </p:cNvPr>
          <p:cNvSpPr/>
          <p:nvPr/>
        </p:nvSpPr>
        <p:spPr bwMode="white">
          <a:xfrm>
            <a:off x="3291428" y="1772687"/>
            <a:ext cx="409523" cy="34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E9ECC1-9CD2-BEFA-E628-7833B489CC68}"/>
              </a:ext>
            </a:extLst>
          </p:cNvPr>
          <p:cNvSpPr/>
          <p:nvPr/>
        </p:nvSpPr>
        <p:spPr bwMode="white">
          <a:xfrm>
            <a:off x="3662857" y="3497978"/>
            <a:ext cx="400000" cy="34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8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04AD3-6BDC-F917-8629-60CB92B73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9EB413-F4E8-7B51-273F-870DEAED3208}"/>
              </a:ext>
            </a:extLst>
          </p:cNvPr>
          <p:cNvSpPr/>
          <p:nvPr/>
        </p:nvSpPr>
        <p:spPr bwMode="white">
          <a:xfrm>
            <a:off x="9262857" y="1029154"/>
            <a:ext cx="400000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F0035C-6AC7-E449-D794-F6562E5A59A8}"/>
              </a:ext>
            </a:extLst>
          </p:cNvPr>
          <p:cNvSpPr/>
          <p:nvPr/>
        </p:nvSpPr>
        <p:spPr bwMode="white">
          <a:xfrm>
            <a:off x="2053333" y="2324644"/>
            <a:ext cx="400000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811B6C6-A713-D479-AB97-D5648D42A8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01357"/>
            <a:ext cx="10800000" cy="1502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479128-D66F-A375-B319-5F4DC99B549C}"/>
              </a:ext>
            </a:extLst>
          </p:cNvPr>
          <p:cNvSpPr/>
          <p:nvPr/>
        </p:nvSpPr>
        <p:spPr bwMode="white">
          <a:xfrm>
            <a:off x="8539047" y="5125788"/>
            <a:ext cx="400000" cy="34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93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6BDF6-FE6A-D309-A529-F7BE01A80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B7237F-D887-7D68-9976-FD6961B2F258}"/>
              </a:ext>
            </a:extLst>
          </p:cNvPr>
          <p:cNvSpPr/>
          <p:nvPr/>
        </p:nvSpPr>
        <p:spPr bwMode="white">
          <a:xfrm>
            <a:off x="1929523" y="3579717"/>
            <a:ext cx="228571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EE81D-3CD1-55F2-E2CB-7E0BEFA352FD}"/>
              </a:ext>
            </a:extLst>
          </p:cNvPr>
          <p:cNvSpPr/>
          <p:nvPr/>
        </p:nvSpPr>
        <p:spPr bwMode="white">
          <a:xfrm>
            <a:off x="4634285" y="3579717"/>
            <a:ext cx="228571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3B40FF-CAF4-26C8-7A1B-E33CAAB45829}"/>
              </a:ext>
            </a:extLst>
          </p:cNvPr>
          <p:cNvSpPr/>
          <p:nvPr/>
        </p:nvSpPr>
        <p:spPr bwMode="white">
          <a:xfrm>
            <a:off x="8062857" y="3579717"/>
            <a:ext cx="219047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059B366-64A3-6067-5901-47D2A97D8A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20" r="22395" b="1"/>
          <a:stretch/>
        </p:blipFill>
        <p:spPr>
          <a:xfrm>
            <a:off x="1387032" y="4365104"/>
            <a:ext cx="8381376" cy="204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01ED94-E1A6-9B32-C656-04F7F411DAA5}"/>
              </a:ext>
            </a:extLst>
          </p:cNvPr>
          <p:cNvSpPr/>
          <p:nvPr/>
        </p:nvSpPr>
        <p:spPr bwMode="white">
          <a:xfrm>
            <a:off x="1929889" y="5948162"/>
            <a:ext cx="219047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E9F1DF-E14F-C4B6-86A8-E99CE9E2EF48}"/>
              </a:ext>
            </a:extLst>
          </p:cNvPr>
          <p:cNvSpPr/>
          <p:nvPr/>
        </p:nvSpPr>
        <p:spPr bwMode="white">
          <a:xfrm>
            <a:off x="4634651" y="5948162"/>
            <a:ext cx="219047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D8759F-9371-1667-0CE8-7448D2D731C3}"/>
              </a:ext>
            </a:extLst>
          </p:cNvPr>
          <p:cNvSpPr/>
          <p:nvPr/>
        </p:nvSpPr>
        <p:spPr bwMode="white">
          <a:xfrm>
            <a:off x="8072746" y="5948162"/>
            <a:ext cx="390476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5054" y="4365103"/>
            <a:ext cx="2256122" cy="123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7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C92F0B-CE1C-6659-AD9D-C84A2B2AC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6693EB-9DE2-20D3-1319-BF3339B01F3B}"/>
              </a:ext>
            </a:extLst>
          </p:cNvPr>
          <p:cNvSpPr/>
          <p:nvPr/>
        </p:nvSpPr>
        <p:spPr bwMode="white">
          <a:xfrm>
            <a:off x="2786666" y="5482372"/>
            <a:ext cx="1142857" cy="3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65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2023-07-24T16:45:16Z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