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2CA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31341-B5EB-4B51-235F-EBFC29ECF7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 b="33822"/>
          <a:stretch/>
        </p:blipFill>
        <p:spPr>
          <a:xfrm>
            <a:off x="3984064" y="2996952"/>
            <a:ext cx="4632216" cy="720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1FFEA-E963-C1E4-DDAD-FE8D830765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3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058407-1EB8-3F0D-8727-593E14674D31}"/>
              </a:ext>
            </a:extLst>
          </p:cNvPr>
          <p:cNvSpPr/>
          <p:nvPr/>
        </p:nvSpPr>
        <p:spPr bwMode="white">
          <a:xfrm>
            <a:off x="8253333" y="1105615"/>
            <a:ext cx="1104761" cy="29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44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3BCA0-858C-6B5C-3737-9CEB338A2B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62CF40-FF2E-A13C-098E-D54B161351E9}"/>
              </a:ext>
            </a:extLst>
          </p:cNvPr>
          <p:cNvSpPr/>
          <p:nvPr/>
        </p:nvSpPr>
        <p:spPr bwMode="white">
          <a:xfrm>
            <a:off x="7910476" y="1191681"/>
            <a:ext cx="1104761" cy="29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6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58A12-937F-B76D-CC6E-ECAE4683AD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3" y="1988840"/>
            <a:ext cx="8928992" cy="292793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223792" y="2780928"/>
            <a:ext cx="1512168" cy="1080120"/>
          </a:xfrm>
          <a:prstGeom prst="line">
            <a:avLst/>
          </a:prstGeom>
          <a:ln w="12700">
            <a:solidFill>
              <a:srgbClr val="F62C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079776" y="3013606"/>
            <a:ext cx="1656184" cy="961486"/>
          </a:xfrm>
          <a:prstGeom prst="line">
            <a:avLst/>
          </a:prstGeom>
          <a:ln w="12700">
            <a:solidFill>
              <a:srgbClr val="F62C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168008" y="2780928"/>
            <a:ext cx="1368152" cy="1872208"/>
          </a:xfrm>
          <a:prstGeom prst="line">
            <a:avLst/>
          </a:prstGeom>
          <a:ln w="12700">
            <a:solidFill>
              <a:srgbClr val="F62C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189706" y="2240868"/>
            <a:ext cx="1346454" cy="1836204"/>
          </a:xfrm>
          <a:prstGeom prst="line">
            <a:avLst/>
          </a:prstGeom>
          <a:ln w="12700">
            <a:solidFill>
              <a:srgbClr val="F62C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241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8EAF6-B1B1-17C4-F8E7-E234546F28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4D211F-FF1B-6063-52B1-15F92B40C123}"/>
              </a:ext>
            </a:extLst>
          </p:cNvPr>
          <p:cNvSpPr/>
          <p:nvPr/>
        </p:nvSpPr>
        <p:spPr bwMode="white">
          <a:xfrm>
            <a:off x="2139047" y="2086544"/>
            <a:ext cx="380952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C7B0B9-5BDA-C786-422B-029385573BEF}"/>
              </a:ext>
            </a:extLst>
          </p:cNvPr>
          <p:cNvSpPr/>
          <p:nvPr/>
        </p:nvSpPr>
        <p:spPr bwMode="white">
          <a:xfrm>
            <a:off x="5158095" y="3277297"/>
            <a:ext cx="1809523" cy="30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8EABF7-7646-734D-1D0A-C4F0DCD993B8}"/>
              </a:ext>
            </a:extLst>
          </p:cNvPr>
          <p:cNvSpPr/>
          <p:nvPr/>
        </p:nvSpPr>
        <p:spPr bwMode="white">
          <a:xfrm>
            <a:off x="4262857" y="4487102"/>
            <a:ext cx="390476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3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