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9" d="100"/>
          <a:sy n="69" d="100"/>
        </p:scale>
        <p:origin x="1066" y="3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ADEE4-EA27-A759-913C-97878DDC21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7122"/>
          <a:stretch/>
        </p:blipFill>
        <p:spPr>
          <a:xfrm>
            <a:off x="4248392" y="2420888"/>
            <a:ext cx="343178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F2ADEE4-EA27-A759-913C-97878DDC21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t="59824" r="35553" b="10520"/>
          <a:stretch/>
        </p:blipFill>
        <p:spPr>
          <a:xfrm>
            <a:off x="4482234" y="3717032"/>
            <a:ext cx="316835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DCECC-8C68-B9D6-FA4A-864E74F06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64622-010A-8EEC-C2B8-AFAC233C87FE}"/>
              </a:ext>
            </a:extLst>
          </p:cNvPr>
          <p:cNvSpPr/>
          <p:nvPr/>
        </p:nvSpPr>
        <p:spPr bwMode="white">
          <a:xfrm>
            <a:off x="1443809" y="2011000"/>
            <a:ext cx="219047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4F92E1-B47F-0013-7D26-71273DBF729E}"/>
              </a:ext>
            </a:extLst>
          </p:cNvPr>
          <p:cNvSpPr/>
          <p:nvPr/>
        </p:nvSpPr>
        <p:spPr bwMode="white">
          <a:xfrm>
            <a:off x="2300952" y="2011000"/>
            <a:ext cx="219047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A26689-CC04-1E78-FD10-B3F8B893C82C}"/>
              </a:ext>
            </a:extLst>
          </p:cNvPr>
          <p:cNvSpPr/>
          <p:nvPr/>
        </p:nvSpPr>
        <p:spPr bwMode="white">
          <a:xfrm>
            <a:off x="3091428" y="2011000"/>
            <a:ext cx="361904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E4510-CDA1-97B6-6653-491B8473CADD}"/>
              </a:ext>
            </a:extLst>
          </p:cNvPr>
          <p:cNvSpPr/>
          <p:nvPr/>
        </p:nvSpPr>
        <p:spPr bwMode="white">
          <a:xfrm>
            <a:off x="4681904" y="2011000"/>
            <a:ext cx="228571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562BDF-ACD1-2F2C-31E0-812176A26E1E}"/>
              </a:ext>
            </a:extLst>
          </p:cNvPr>
          <p:cNvSpPr/>
          <p:nvPr/>
        </p:nvSpPr>
        <p:spPr bwMode="white">
          <a:xfrm>
            <a:off x="5539047" y="2011000"/>
            <a:ext cx="219047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B61820-A5A7-DAE5-D426-5C56DC70B046}"/>
              </a:ext>
            </a:extLst>
          </p:cNvPr>
          <p:cNvSpPr/>
          <p:nvPr/>
        </p:nvSpPr>
        <p:spPr bwMode="white">
          <a:xfrm>
            <a:off x="6320000" y="2011000"/>
            <a:ext cx="371428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6516A6-B9AF-6C3C-2C1A-49C5ECB58E91}"/>
              </a:ext>
            </a:extLst>
          </p:cNvPr>
          <p:cNvSpPr/>
          <p:nvPr/>
        </p:nvSpPr>
        <p:spPr bwMode="white">
          <a:xfrm>
            <a:off x="1377142" y="2811698"/>
            <a:ext cx="371428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39B0C4-1084-FEBB-ADE7-79F748FE06BA}"/>
              </a:ext>
            </a:extLst>
          </p:cNvPr>
          <p:cNvSpPr/>
          <p:nvPr/>
        </p:nvSpPr>
        <p:spPr bwMode="white">
          <a:xfrm>
            <a:off x="2291428" y="2811698"/>
            <a:ext cx="228571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90D570-0985-9B2D-811D-95293895FF37}"/>
              </a:ext>
            </a:extLst>
          </p:cNvPr>
          <p:cNvSpPr/>
          <p:nvPr/>
        </p:nvSpPr>
        <p:spPr bwMode="white">
          <a:xfrm>
            <a:off x="3148571" y="2821230"/>
            <a:ext cx="219047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E47FEB-BAC5-6904-6268-62E30346B083}"/>
              </a:ext>
            </a:extLst>
          </p:cNvPr>
          <p:cNvSpPr/>
          <p:nvPr/>
        </p:nvSpPr>
        <p:spPr bwMode="white">
          <a:xfrm>
            <a:off x="4615238" y="2811698"/>
            <a:ext cx="380952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46B5C9-8AB5-609E-31AE-5CBA7D7C37DF}"/>
              </a:ext>
            </a:extLst>
          </p:cNvPr>
          <p:cNvSpPr/>
          <p:nvPr/>
        </p:nvSpPr>
        <p:spPr bwMode="white">
          <a:xfrm>
            <a:off x="5539047" y="2821230"/>
            <a:ext cx="219047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EE55BC-9491-90D0-B17D-83AFFE1BDECC}"/>
              </a:ext>
            </a:extLst>
          </p:cNvPr>
          <p:cNvSpPr/>
          <p:nvPr/>
        </p:nvSpPr>
        <p:spPr bwMode="white">
          <a:xfrm>
            <a:off x="6386666" y="2811698"/>
            <a:ext cx="228571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1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3AC3F-7E78-5FD9-D06F-7A75FAB0FB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0A7AA-12AD-C9F7-B770-29B2D9622511}"/>
              </a:ext>
            </a:extLst>
          </p:cNvPr>
          <p:cNvSpPr/>
          <p:nvPr/>
        </p:nvSpPr>
        <p:spPr bwMode="white">
          <a:xfrm>
            <a:off x="1824761" y="1915757"/>
            <a:ext cx="676190" cy="28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6A5EFD-6229-C4E3-60B5-688C810ABC7E}"/>
              </a:ext>
            </a:extLst>
          </p:cNvPr>
          <p:cNvSpPr/>
          <p:nvPr/>
        </p:nvSpPr>
        <p:spPr bwMode="white">
          <a:xfrm>
            <a:off x="5386666" y="1934822"/>
            <a:ext cx="361904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36AF7E-2D17-B154-BC11-67A94417B8DE}"/>
              </a:ext>
            </a:extLst>
          </p:cNvPr>
          <p:cNvSpPr/>
          <p:nvPr/>
        </p:nvSpPr>
        <p:spPr bwMode="white">
          <a:xfrm>
            <a:off x="9653333" y="1906224"/>
            <a:ext cx="1038095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6D9F5-6913-3A2E-3505-2A53BC83A948}"/>
              </a:ext>
            </a:extLst>
          </p:cNvPr>
          <p:cNvSpPr/>
          <p:nvPr/>
        </p:nvSpPr>
        <p:spPr bwMode="white">
          <a:xfrm>
            <a:off x="1796190" y="2544928"/>
            <a:ext cx="714285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B6956-31D1-1F1D-CC77-2A3E69923CA2}"/>
              </a:ext>
            </a:extLst>
          </p:cNvPr>
          <p:cNvSpPr/>
          <p:nvPr/>
        </p:nvSpPr>
        <p:spPr bwMode="white">
          <a:xfrm>
            <a:off x="5729523" y="2544928"/>
            <a:ext cx="361904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6E806D-D99B-204C-2391-4BF70A60EB3D}"/>
              </a:ext>
            </a:extLst>
          </p:cNvPr>
          <p:cNvSpPr/>
          <p:nvPr/>
        </p:nvSpPr>
        <p:spPr bwMode="white">
          <a:xfrm>
            <a:off x="9672380" y="2544928"/>
            <a:ext cx="1028571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25003D-F2B6-762E-8100-A7BC7D53DA98}"/>
              </a:ext>
            </a:extLst>
          </p:cNvPr>
          <p:cNvSpPr/>
          <p:nvPr/>
        </p:nvSpPr>
        <p:spPr bwMode="white">
          <a:xfrm>
            <a:off x="2139047" y="3202698"/>
            <a:ext cx="371428" cy="2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9C0344-181F-0B80-A5DC-0F8C6B69B8B2}"/>
              </a:ext>
            </a:extLst>
          </p:cNvPr>
          <p:cNvSpPr/>
          <p:nvPr/>
        </p:nvSpPr>
        <p:spPr bwMode="white">
          <a:xfrm>
            <a:off x="5415238" y="3202697"/>
            <a:ext cx="304761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33DFF4-1A21-F1BB-2537-5E87484FDEAC}"/>
              </a:ext>
            </a:extLst>
          </p:cNvPr>
          <p:cNvSpPr/>
          <p:nvPr/>
        </p:nvSpPr>
        <p:spPr bwMode="white">
          <a:xfrm>
            <a:off x="9653333" y="3174099"/>
            <a:ext cx="704761" cy="30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5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E2C21-657D-5FEB-9561-A40DAB834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7292A9-49CE-0BD7-BF03-203E652C2BA5}"/>
              </a:ext>
            </a:extLst>
          </p:cNvPr>
          <p:cNvSpPr/>
          <p:nvPr/>
        </p:nvSpPr>
        <p:spPr bwMode="white">
          <a:xfrm>
            <a:off x="2291428" y="1229671"/>
            <a:ext cx="400000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742DE-1301-D48E-BE70-C82A2B91CD39}"/>
              </a:ext>
            </a:extLst>
          </p:cNvPr>
          <p:cNvSpPr/>
          <p:nvPr/>
        </p:nvSpPr>
        <p:spPr bwMode="white">
          <a:xfrm>
            <a:off x="4862857" y="1229671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B8A23-EEF3-412E-E77B-3EE2DDAEFBA7}"/>
              </a:ext>
            </a:extLst>
          </p:cNvPr>
          <p:cNvSpPr/>
          <p:nvPr/>
        </p:nvSpPr>
        <p:spPr bwMode="white">
          <a:xfrm>
            <a:off x="7072380" y="1229671"/>
            <a:ext cx="39047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4905CB-FAFA-C563-2AED-B24BE0AE5F0C}"/>
              </a:ext>
            </a:extLst>
          </p:cNvPr>
          <p:cNvSpPr/>
          <p:nvPr/>
        </p:nvSpPr>
        <p:spPr bwMode="white">
          <a:xfrm>
            <a:off x="10139047" y="1229671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0AAF18-23A8-BDDB-1EDC-11B35D464617}"/>
              </a:ext>
            </a:extLst>
          </p:cNvPr>
          <p:cNvSpPr/>
          <p:nvPr/>
        </p:nvSpPr>
        <p:spPr bwMode="white">
          <a:xfrm>
            <a:off x="2462857" y="1935880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5042DF-FEEA-14A5-0424-4F0C59555041}"/>
              </a:ext>
            </a:extLst>
          </p:cNvPr>
          <p:cNvSpPr/>
          <p:nvPr/>
        </p:nvSpPr>
        <p:spPr bwMode="white">
          <a:xfrm>
            <a:off x="4700952" y="1935880"/>
            <a:ext cx="371428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B2D3E3-16CB-CDFA-FF81-8428B5418AD1}"/>
              </a:ext>
            </a:extLst>
          </p:cNvPr>
          <p:cNvSpPr/>
          <p:nvPr/>
        </p:nvSpPr>
        <p:spPr bwMode="white">
          <a:xfrm>
            <a:off x="7243809" y="1935880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FD5C0F-5F13-3E4C-6814-7EBCB0A54A7C}"/>
              </a:ext>
            </a:extLst>
          </p:cNvPr>
          <p:cNvSpPr/>
          <p:nvPr/>
        </p:nvSpPr>
        <p:spPr bwMode="white">
          <a:xfrm>
            <a:off x="9977142" y="1935880"/>
            <a:ext cx="39047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0B3662-E115-96BF-DD08-A382373AE251}"/>
              </a:ext>
            </a:extLst>
          </p:cNvPr>
          <p:cNvSpPr/>
          <p:nvPr/>
        </p:nvSpPr>
        <p:spPr bwMode="white">
          <a:xfrm>
            <a:off x="2291428" y="2565743"/>
            <a:ext cx="390476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9E782C-5B0F-28BC-F687-84F648253AE7}"/>
              </a:ext>
            </a:extLst>
          </p:cNvPr>
          <p:cNvSpPr/>
          <p:nvPr/>
        </p:nvSpPr>
        <p:spPr bwMode="white">
          <a:xfrm>
            <a:off x="4853333" y="2565743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754300-3685-631D-AEF0-0E5572EAF6B4}"/>
              </a:ext>
            </a:extLst>
          </p:cNvPr>
          <p:cNvSpPr/>
          <p:nvPr/>
        </p:nvSpPr>
        <p:spPr bwMode="white">
          <a:xfrm>
            <a:off x="7243809" y="2565743"/>
            <a:ext cx="219047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B7BAD2-65B3-88E0-D4FE-E6464E9F8F45}"/>
              </a:ext>
            </a:extLst>
          </p:cNvPr>
          <p:cNvSpPr/>
          <p:nvPr/>
        </p:nvSpPr>
        <p:spPr bwMode="white">
          <a:xfrm>
            <a:off x="10158095" y="2565743"/>
            <a:ext cx="380952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21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45F9B-140D-F743-4749-C56970DD6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AD675-D4AD-2A5E-DB5E-A3F7396BF329}"/>
              </a:ext>
            </a:extLst>
          </p:cNvPr>
          <p:cNvSpPr/>
          <p:nvPr/>
        </p:nvSpPr>
        <p:spPr bwMode="white">
          <a:xfrm>
            <a:off x="3748571" y="1438687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B2D8E-7B73-C75A-094B-C5B2D68893DD}"/>
              </a:ext>
            </a:extLst>
          </p:cNvPr>
          <p:cNvSpPr/>
          <p:nvPr/>
        </p:nvSpPr>
        <p:spPr bwMode="white">
          <a:xfrm>
            <a:off x="9748571" y="1438687"/>
            <a:ext cx="3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6FAE9-60E1-89DE-E4B1-251D98F48877}"/>
              </a:ext>
            </a:extLst>
          </p:cNvPr>
          <p:cNvSpPr/>
          <p:nvPr/>
        </p:nvSpPr>
        <p:spPr bwMode="white">
          <a:xfrm>
            <a:off x="4653333" y="2124433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5C3E5-27E7-1A42-3EA8-FBD4AEE13162}"/>
              </a:ext>
            </a:extLst>
          </p:cNvPr>
          <p:cNvSpPr/>
          <p:nvPr/>
        </p:nvSpPr>
        <p:spPr bwMode="white">
          <a:xfrm>
            <a:off x="8920000" y="2124433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FE0669-7979-87B1-77BE-DAFB3D0934EB}"/>
              </a:ext>
            </a:extLst>
          </p:cNvPr>
          <p:cNvSpPr/>
          <p:nvPr/>
        </p:nvSpPr>
        <p:spPr bwMode="white">
          <a:xfrm>
            <a:off x="10758095" y="2124433"/>
            <a:ext cx="171429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98EED0-8673-B335-053A-38D36A164451}"/>
              </a:ext>
            </a:extLst>
          </p:cNvPr>
          <p:cNvSpPr/>
          <p:nvPr/>
        </p:nvSpPr>
        <p:spPr bwMode="white">
          <a:xfrm>
            <a:off x="2748571" y="2800654"/>
            <a:ext cx="400000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701C3C-8A71-7958-505A-C5EBA5834DCB}"/>
              </a:ext>
            </a:extLst>
          </p:cNvPr>
          <p:cNvSpPr/>
          <p:nvPr/>
        </p:nvSpPr>
        <p:spPr bwMode="white">
          <a:xfrm>
            <a:off x="5481904" y="2800654"/>
            <a:ext cx="3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9419E8-7B6E-6367-F02E-FE439217007E}"/>
              </a:ext>
            </a:extLst>
          </p:cNvPr>
          <p:cNvSpPr/>
          <p:nvPr/>
        </p:nvSpPr>
        <p:spPr bwMode="white">
          <a:xfrm>
            <a:off x="7896200" y="270892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04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CA891-DF44-7CD9-EA7B-B083EE5275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8DD6F-8B6E-61AA-CC13-4372F9D1AB76}"/>
              </a:ext>
            </a:extLst>
          </p:cNvPr>
          <p:cNvSpPr/>
          <p:nvPr/>
        </p:nvSpPr>
        <p:spPr bwMode="white">
          <a:xfrm>
            <a:off x="1700952" y="2146179"/>
            <a:ext cx="1838095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80AA1B-F6EF-2927-F427-B5513BF2E538}"/>
              </a:ext>
            </a:extLst>
          </p:cNvPr>
          <p:cNvSpPr/>
          <p:nvPr/>
        </p:nvSpPr>
        <p:spPr bwMode="white">
          <a:xfrm>
            <a:off x="1700952" y="3759483"/>
            <a:ext cx="1838095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1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21F570EC-29E6-C978-0C6F-8DF75B1CA1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0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5B5C85-B41B-2055-6756-935292127A49}"/>
              </a:ext>
            </a:extLst>
          </p:cNvPr>
          <p:cNvSpPr/>
          <p:nvPr/>
        </p:nvSpPr>
        <p:spPr bwMode="white">
          <a:xfrm>
            <a:off x="3139047" y="2054296"/>
            <a:ext cx="219047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C4D28E-9575-D58F-40E1-FD2054AF11D5}"/>
              </a:ext>
            </a:extLst>
          </p:cNvPr>
          <p:cNvSpPr/>
          <p:nvPr/>
        </p:nvSpPr>
        <p:spPr bwMode="white">
          <a:xfrm>
            <a:off x="8234285" y="2054296"/>
            <a:ext cx="219047" cy="2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C4D28E-9575-D58F-40E1-FD2054AF11D5}"/>
              </a:ext>
            </a:extLst>
          </p:cNvPr>
          <p:cNvSpPr/>
          <p:nvPr/>
        </p:nvSpPr>
        <p:spPr bwMode="white">
          <a:xfrm>
            <a:off x="10488488" y="1124744"/>
            <a:ext cx="1031512" cy="116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8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