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C8737-D343-5DC1-7A52-4A22DEE684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 b="32700"/>
          <a:stretch/>
        </p:blipFill>
        <p:spPr>
          <a:xfrm>
            <a:off x="3935760" y="3068960"/>
            <a:ext cx="5112568" cy="63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7BF9C-C9C5-9798-DF96-EE499C9173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36891-FD26-308D-1EAA-CA036D7BA5A0}"/>
              </a:ext>
            </a:extLst>
          </p:cNvPr>
          <p:cNvSpPr/>
          <p:nvPr/>
        </p:nvSpPr>
        <p:spPr bwMode="white">
          <a:xfrm>
            <a:off x="2815238" y="2648796"/>
            <a:ext cx="219047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9D76DD-0109-7480-8842-39DC03B3E506}"/>
              </a:ext>
            </a:extLst>
          </p:cNvPr>
          <p:cNvSpPr/>
          <p:nvPr/>
        </p:nvSpPr>
        <p:spPr bwMode="white">
          <a:xfrm>
            <a:off x="3662857" y="2648796"/>
            <a:ext cx="219047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0BA9DF-CEDE-14EB-329A-E24F8195C454}"/>
              </a:ext>
            </a:extLst>
          </p:cNvPr>
          <p:cNvSpPr/>
          <p:nvPr/>
        </p:nvSpPr>
        <p:spPr bwMode="white">
          <a:xfrm>
            <a:off x="4424761" y="2648796"/>
            <a:ext cx="390476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10A2C9-4112-43EE-1878-19772B3C382A}"/>
              </a:ext>
            </a:extLst>
          </p:cNvPr>
          <p:cNvSpPr/>
          <p:nvPr/>
        </p:nvSpPr>
        <p:spPr bwMode="white">
          <a:xfrm>
            <a:off x="6986666" y="2648796"/>
            <a:ext cx="390476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91A445-E95A-D606-5BBF-C9692B4DC6D2}"/>
              </a:ext>
            </a:extLst>
          </p:cNvPr>
          <p:cNvSpPr/>
          <p:nvPr/>
        </p:nvSpPr>
        <p:spPr bwMode="white">
          <a:xfrm>
            <a:off x="7929523" y="2648796"/>
            <a:ext cx="219047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4F71E4-A884-2460-7E04-AADE06789FDE}"/>
              </a:ext>
            </a:extLst>
          </p:cNvPr>
          <p:cNvSpPr/>
          <p:nvPr/>
        </p:nvSpPr>
        <p:spPr bwMode="white">
          <a:xfrm>
            <a:off x="8777142" y="2648796"/>
            <a:ext cx="219047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4E61BA-9573-F2D8-4B7D-979BF8234EC9}"/>
              </a:ext>
            </a:extLst>
          </p:cNvPr>
          <p:cNvSpPr/>
          <p:nvPr/>
        </p:nvSpPr>
        <p:spPr bwMode="white">
          <a:xfrm>
            <a:off x="2805714" y="3487195"/>
            <a:ext cx="228571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872454-27E1-4B67-5F66-D31D97C6C280}"/>
              </a:ext>
            </a:extLst>
          </p:cNvPr>
          <p:cNvSpPr/>
          <p:nvPr/>
        </p:nvSpPr>
        <p:spPr bwMode="white">
          <a:xfrm>
            <a:off x="3662857" y="3487195"/>
            <a:ext cx="219047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5EE10C-4CB2-5D7D-1B75-95EC9CFC5936}"/>
              </a:ext>
            </a:extLst>
          </p:cNvPr>
          <p:cNvSpPr/>
          <p:nvPr/>
        </p:nvSpPr>
        <p:spPr bwMode="white">
          <a:xfrm>
            <a:off x="4434285" y="3487195"/>
            <a:ext cx="380952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775189-D047-DECD-5AD0-43DFC5B4C09A}"/>
              </a:ext>
            </a:extLst>
          </p:cNvPr>
          <p:cNvSpPr/>
          <p:nvPr/>
        </p:nvSpPr>
        <p:spPr bwMode="white">
          <a:xfrm>
            <a:off x="6986666" y="3487195"/>
            <a:ext cx="390476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21AE852-A370-61AB-96CD-D8FED37C1B22}"/>
              </a:ext>
            </a:extLst>
          </p:cNvPr>
          <p:cNvSpPr/>
          <p:nvPr/>
        </p:nvSpPr>
        <p:spPr bwMode="white">
          <a:xfrm>
            <a:off x="7929523" y="3487195"/>
            <a:ext cx="219047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2FC41DB-9945-EDFC-9320-A499FBB8D423}"/>
              </a:ext>
            </a:extLst>
          </p:cNvPr>
          <p:cNvSpPr/>
          <p:nvPr/>
        </p:nvSpPr>
        <p:spPr bwMode="white">
          <a:xfrm>
            <a:off x="8777142" y="3487195"/>
            <a:ext cx="228571" cy="2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10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D8E63-3EAC-F03C-1982-9EEB01877A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F831C5-28D4-E583-1B55-B3BB674BD860}"/>
              </a:ext>
            </a:extLst>
          </p:cNvPr>
          <p:cNvSpPr/>
          <p:nvPr/>
        </p:nvSpPr>
        <p:spPr bwMode="white">
          <a:xfrm>
            <a:off x="2462857" y="1943752"/>
            <a:ext cx="219047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B32E49-AD6B-B4BA-2D3F-3FCF1C7F4404}"/>
              </a:ext>
            </a:extLst>
          </p:cNvPr>
          <p:cNvSpPr/>
          <p:nvPr/>
        </p:nvSpPr>
        <p:spPr bwMode="white">
          <a:xfrm>
            <a:off x="5043809" y="1953279"/>
            <a:ext cx="190476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FBC2CE-9771-0190-AE56-D925894A0782}"/>
              </a:ext>
            </a:extLst>
          </p:cNvPr>
          <p:cNvSpPr/>
          <p:nvPr/>
        </p:nvSpPr>
        <p:spPr bwMode="white">
          <a:xfrm>
            <a:off x="7586666" y="1953279"/>
            <a:ext cx="390477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160FE3-3B90-26E3-F781-5D1CF19489FD}"/>
              </a:ext>
            </a:extLst>
          </p:cNvPr>
          <p:cNvSpPr/>
          <p:nvPr/>
        </p:nvSpPr>
        <p:spPr bwMode="white">
          <a:xfrm>
            <a:off x="10491428" y="1953279"/>
            <a:ext cx="209523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DE58AC-C8F8-4EE0-55B9-25EBC3CB8066}"/>
              </a:ext>
            </a:extLst>
          </p:cNvPr>
          <p:cNvSpPr/>
          <p:nvPr/>
        </p:nvSpPr>
        <p:spPr bwMode="white">
          <a:xfrm>
            <a:off x="2462857" y="2620168"/>
            <a:ext cx="219047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6566C8-0C23-4C0C-BAD4-5A250CEEDD7E}"/>
              </a:ext>
            </a:extLst>
          </p:cNvPr>
          <p:cNvSpPr/>
          <p:nvPr/>
        </p:nvSpPr>
        <p:spPr bwMode="white">
          <a:xfrm>
            <a:off x="5196190" y="2620168"/>
            <a:ext cx="219047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A61E59-6A00-84A3-F4EF-A43CAEDE87EA}"/>
              </a:ext>
            </a:extLst>
          </p:cNvPr>
          <p:cNvSpPr/>
          <p:nvPr/>
        </p:nvSpPr>
        <p:spPr bwMode="white">
          <a:xfrm>
            <a:off x="7758095" y="2610641"/>
            <a:ext cx="219047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39D0E7-88EC-1AF1-C863-515E64FB9B85}"/>
              </a:ext>
            </a:extLst>
          </p:cNvPr>
          <p:cNvSpPr/>
          <p:nvPr/>
        </p:nvSpPr>
        <p:spPr bwMode="white">
          <a:xfrm>
            <a:off x="10310476" y="2610641"/>
            <a:ext cx="400000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CAA97F-516B-A444-9A5F-DDA67DA3532F}"/>
              </a:ext>
            </a:extLst>
          </p:cNvPr>
          <p:cNvSpPr/>
          <p:nvPr/>
        </p:nvSpPr>
        <p:spPr bwMode="white">
          <a:xfrm>
            <a:off x="2310476" y="3287057"/>
            <a:ext cx="361904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6C3FE2-CA9E-31AA-7F3F-D2EAA9DB976E}"/>
              </a:ext>
            </a:extLst>
          </p:cNvPr>
          <p:cNvSpPr/>
          <p:nvPr/>
        </p:nvSpPr>
        <p:spPr bwMode="white">
          <a:xfrm>
            <a:off x="5024761" y="3277530"/>
            <a:ext cx="390476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AA9A5B-6F99-4D45-A976-0AA192015C6D}"/>
              </a:ext>
            </a:extLst>
          </p:cNvPr>
          <p:cNvSpPr/>
          <p:nvPr/>
        </p:nvSpPr>
        <p:spPr bwMode="white">
          <a:xfrm>
            <a:off x="7586666" y="3287057"/>
            <a:ext cx="219047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FD6244-42C0-A7B9-95BE-C1B549692C08}"/>
              </a:ext>
            </a:extLst>
          </p:cNvPr>
          <p:cNvSpPr/>
          <p:nvPr/>
        </p:nvSpPr>
        <p:spPr bwMode="white">
          <a:xfrm>
            <a:off x="10500952" y="3277530"/>
            <a:ext cx="371428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1E12AE4-5D08-6AF2-DE51-EB46D2D91E08}"/>
              </a:ext>
            </a:extLst>
          </p:cNvPr>
          <p:cNvSpPr/>
          <p:nvPr/>
        </p:nvSpPr>
        <p:spPr bwMode="white">
          <a:xfrm>
            <a:off x="2462857" y="3944419"/>
            <a:ext cx="219047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E3F3EA-0655-8A64-C233-0EF69E75157B}"/>
              </a:ext>
            </a:extLst>
          </p:cNvPr>
          <p:cNvSpPr/>
          <p:nvPr/>
        </p:nvSpPr>
        <p:spPr bwMode="white">
          <a:xfrm>
            <a:off x="5043809" y="3944419"/>
            <a:ext cx="371428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E8A278E-A91D-F2B6-E474-A879DD0C4413}"/>
              </a:ext>
            </a:extLst>
          </p:cNvPr>
          <p:cNvSpPr/>
          <p:nvPr/>
        </p:nvSpPr>
        <p:spPr bwMode="white">
          <a:xfrm>
            <a:off x="7758095" y="3944419"/>
            <a:ext cx="219047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1F34B8-8FB8-1F9D-D905-8AD2A2CF31E8}"/>
              </a:ext>
            </a:extLst>
          </p:cNvPr>
          <p:cNvSpPr/>
          <p:nvPr/>
        </p:nvSpPr>
        <p:spPr bwMode="white">
          <a:xfrm>
            <a:off x="10491428" y="3944419"/>
            <a:ext cx="390476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18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4D1EC-4761-4444-ECC5-544644A2BE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1789200" y="20052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74000" y="20052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090000" y="20052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789200" y="2772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049200" y="2772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436000" y="2772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696000" y="2772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090000" y="2769696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350000" y="2769696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68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EABA8-2F23-3880-F2FF-098206D521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446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C992D3-B612-31A2-EE77-C35E18944D72}"/>
              </a:ext>
            </a:extLst>
          </p:cNvPr>
          <p:cNvSpPr/>
          <p:nvPr/>
        </p:nvSpPr>
        <p:spPr bwMode="white">
          <a:xfrm>
            <a:off x="1700952" y="3805693"/>
            <a:ext cx="1838095" cy="30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15E33B6-1811-8F70-C8BA-01F57C0E8F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283021"/>
            <a:ext cx="10800000" cy="2469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A9E4E1-847E-4729-5644-DFA6151F91A9}"/>
              </a:ext>
            </a:extLst>
          </p:cNvPr>
          <p:cNvSpPr/>
          <p:nvPr/>
        </p:nvSpPr>
        <p:spPr bwMode="white">
          <a:xfrm>
            <a:off x="1733948" y="5112532"/>
            <a:ext cx="1847619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05A49B-3A06-6B51-7C1B-89F2922E25FA}"/>
              </a:ext>
            </a:extLst>
          </p:cNvPr>
          <p:cNvSpPr/>
          <p:nvPr/>
        </p:nvSpPr>
        <p:spPr bwMode="white">
          <a:xfrm>
            <a:off x="1733948" y="6390170"/>
            <a:ext cx="1847619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13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