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BD81A-B012-C9B5-F5FE-FC37A465D0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 b="39523"/>
          <a:stretch/>
        </p:blipFill>
        <p:spPr>
          <a:xfrm>
            <a:off x="3719736" y="3068960"/>
            <a:ext cx="4824536" cy="59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8D957-DF3B-77D3-0525-4D91BD3C3B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4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DB77B-7C82-FFEA-7042-DCBCF6432E7A}"/>
              </a:ext>
            </a:extLst>
          </p:cNvPr>
          <p:cNvSpPr/>
          <p:nvPr/>
        </p:nvSpPr>
        <p:spPr bwMode="white">
          <a:xfrm>
            <a:off x="2914219" y="2393772"/>
            <a:ext cx="182092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ACA77-6165-A335-3E56-190D49156CE7}"/>
              </a:ext>
            </a:extLst>
          </p:cNvPr>
          <p:cNvSpPr/>
          <p:nvPr/>
        </p:nvSpPr>
        <p:spPr bwMode="white">
          <a:xfrm>
            <a:off x="3715428" y="2393772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058D48-1A05-6675-A827-7898BFAFDAC8}"/>
              </a:ext>
            </a:extLst>
          </p:cNvPr>
          <p:cNvSpPr/>
          <p:nvPr/>
        </p:nvSpPr>
        <p:spPr bwMode="white">
          <a:xfrm>
            <a:off x="4525742" y="2393772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50ED0D-D1E1-FDEA-5ECA-8346EEA773DB}"/>
              </a:ext>
            </a:extLst>
          </p:cNvPr>
          <p:cNvSpPr/>
          <p:nvPr/>
        </p:nvSpPr>
        <p:spPr bwMode="white">
          <a:xfrm>
            <a:off x="5345160" y="2393772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9A1C89-4DA3-6D01-7D9D-714BD126CC6E}"/>
              </a:ext>
            </a:extLst>
          </p:cNvPr>
          <p:cNvSpPr/>
          <p:nvPr/>
        </p:nvSpPr>
        <p:spPr bwMode="white">
          <a:xfrm>
            <a:off x="6164578" y="2393772"/>
            <a:ext cx="200302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E4C047-6A61-C059-9AF0-4F1578488D74}"/>
              </a:ext>
            </a:extLst>
          </p:cNvPr>
          <p:cNvSpPr/>
          <p:nvPr/>
        </p:nvSpPr>
        <p:spPr bwMode="white">
          <a:xfrm>
            <a:off x="6974892" y="2393772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23FC09-7CAF-B094-DA63-B63963021743}"/>
              </a:ext>
            </a:extLst>
          </p:cNvPr>
          <p:cNvSpPr/>
          <p:nvPr/>
        </p:nvSpPr>
        <p:spPr bwMode="white">
          <a:xfrm>
            <a:off x="7794310" y="2393772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B8901C-EE72-409D-6B24-CE14A8E6D16A}"/>
              </a:ext>
            </a:extLst>
          </p:cNvPr>
          <p:cNvSpPr/>
          <p:nvPr/>
        </p:nvSpPr>
        <p:spPr bwMode="white">
          <a:xfrm>
            <a:off x="8613728" y="2393772"/>
            <a:ext cx="200301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E485AD-3B50-9753-8E09-63DC35F4BFA5}"/>
              </a:ext>
            </a:extLst>
          </p:cNvPr>
          <p:cNvSpPr/>
          <p:nvPr/>
        </p:nvSpPr>
        <p:spPr bwMode="white">
          <a:xfrm>
            <a:off x="9424042" y="2393772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5505D1-8CFB-6D6B-270B-A2360A37C44B}"/>
              </a:ext>
            </a:extLst>
          </p:cNvPr>
          <p:cNvSpPr/>
          <p:nvPr/>
        </p:nvSpPr>
        <p:spPr bwMode="white">
          <a:xfrm>
            <a:off x="2896010" y="2885924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F0B38F-C6AA-55BF-945D-53FDC26A3888}"/>
              </a:ext>
            </a:extLst>
          </p:cNvPr>
          <p:cNvSpPr/>
          <p:nvPr/>
        </p:nvSpPr>
        <p:spPr bwMode="white">
          <a:xfrm>
            <a:off x="4534846" y="2885924"/>
            <a:ext cx="200302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696A29-8C59-F08D-59EF-73D7A20EF4DC}"/>
              </a:ext>
            </a:extLst>
          </p:cNvPr>
          <p:cNvSpPr/>
          <p:nvPr/>
        </p:nvSpPr>
        <p:spPr bwMode="white">
          <a:xfrm>
            <a:off x="5345160" y="2885924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2D6130-C644-F198-1231-516D2BADF7A3}"/>
              </a:ext>
            </a:extLst>
          </p:cNvPr>
          <p:cNvSpPr/>
          <p:nvPr/>
        </p:nvSpPr>
        <p:spPr bwMode="white">
          <a:xfrm>
            <a:off x="6091741" y="2885924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DE0CCAB-E1A8-8442-C850-F1B4537E9A95}"/>
              </a:ext>
            </a:extLst>
          </p:cNvPr>
          <p:cNvSpPr/>
          <p:nvPr/>
        </p:nvSpPr>
        <p:spPr bwMode="white">
          <a:xfrm>
            <a:off x="6911159" y="2885924"/>
            <a:ext cx="35508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0DE4761-013B-7D9C-97CE-26FAEE4C1960}"/>
              </a:ext>
            </a:extLst>
          </p:cNvPr>
          <p:cNvSpPr/>
          <p:nvPr/>
        </p:nvSpPr>
        <p:spPr bwMode="white">
          <a:xfrm>
            <a:off x="7721473" y="2885924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1414590-8968-5A38-7528-C17B76C7EAF3}"/>
              </a:ext>
            </a:extLst>
          </p:cNvPr>
          <p:cNvSpPr/>
          <p:nvPr/>
        </p:nvSpPr>
        <p:spPr bwMode="white">
          <a:xfrm>
            <a:off x="8540891" y="2885924"/>
            <a:ext cx="355081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6A5A44-CC7C-F654-588D-55FFA68D6B1C}"/>
              </a:ext>
            </a:extLst>
          </p:cNvPr>
          <p:cNvSpPr/>
          <p:nvPr/>
        </p:nvSpPr>
        <p:spPr bwMode="white">
          <a:xfrm>
            <a:off x="9351204" y="2885924"/>
            <a:ext cx="35508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FF4466C-9288-FF31-1327-C0725A1EEA55}"/>
              </a:ext>
            </a:extLst>
          </p:cNvPr>
          <p:cNvSpPr/>
          <p:nvPr/>
        </p:nvSpPr>
        <p:spPr bwMode="white">
          <a:xfrm>
            <a:off x="2783633" y="3356992"/>
            <a:ext cx="394620" cy="32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8682F74-4A9C-7370-EF87-007E8AD6D23D}"/>
              </a:ext>
            </a:extLst>
          </p:cNvPr>
          <p:cNvSpPr/>
          <p:nvPr/>
        </p:nvSpPr>
        <p:spPr bwMode="white">
          <a:xfrm>
            <a:off x="3633487" y="3356992"/>
            <a:ext cx="355080" cy="31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1F5BAD6-718D-2374-4EAA-1F1504DCB0D9}"/>
              </a:ext>
            </a:extLst>
          </p:cNvPr>
          <p:cNvSpPr/>
          <p:nvPr/>
        </p:nvSpPr>
        <p:spPr bwMode="white">
          <a:xfrm>
            <a:off x="4534846" y="3368962"/>
            <a:ext cx="273140" cy="23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75F2501-919B-9767-5312-556DCC0D4BDE}"/>
              </a:ext>
            </a:extLst>
          </p:cNvPr>
          <p:cNvSpPr/>
          <p:nvPr/>
        </p:nvSpPr>
        <p:spPr bwMode="white">
          <a:xfrm>
            <a:off x="5281427" y="3356992"/>
            <a:ext cx="355081" cy="31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6CBDAA4-0C3D-1A6C-F7AD-871425E03202}"/>
              </a:ext>
            </a:extLst>
          </p:cNvPr>
          <p:cNvSpPr/>
          <p:nvPr/>
        </p:nvSpPr>
        <p:spPr bwMode="white">
          <a:xfrm>
            <a:off x="6091741" y="3356992"/>
            <a:ext cx="355081" cy="32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9E97504-2781-6C83-8FAD-54C144654A12}"/>
              </a:ext>
            </a:extLst>
          </p:cNvPr>
          <p:cNvSpPr/>
          <p:nvPr/>
        </p:nvSpPr>
        <p:spPr bwMode="white">
          <a:xfrm>
            <a:off x="6911159" y="3368962"/>
            <a:ext cx="355080" cy="23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47CD536-9E7D-42FC-FC3B-3810A02ACE1E}"/>
              </a:ext>
            </a:extLst>
          </p:cNvPr>
          <p:cNvSpPr/>
          <p:nvPr/>
        </p:nvSpPr>
        <p:spPr bwMode="white">
          <a:xfrm>
            <a:off x="8522682" y="3356992"/>
            <a:ext cx="373290" cy="32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6D14999-A1AD-ED7E-FCB8-C9F52795EA31}"/>
              </a:ext>
            </a:extLst>
          </p:cNvPr>
          <p:cNvSpPr/>
          <p:nvPr/>
        </p:nvSpPr>
        <p:spPr bwMode="white">
          <a:xfrm>
            <a:off x="9342100" y="3284984"/>
            <a:ext cx="373290" cy="39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F51BF0E-594A-20E2-7C24-8E7FB87AD750}"/>
              </a:ext>
            </a:extLst>
          </p:cNvPr>
          <p:cNvSpPr/>
          <p:nvPr/>
        </p:nvSpPr>
        <p:spPr bwMode="white">
          <a:xfrm>
            <a:off x="2896010" y="3870227"/>
            <a:ext cx="209406" cy="21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162876A-A013-3CB6-7876-D1F3CD7BD4BD}"/>
              </a:ext>
            </a:extLst>
          </p:cNvPr>
          <p:cNvSpPr/>
          <p:nvPr/>
        </p:nvSpPr>
        <p:spPr bwMode="white">
          <a:xfrm>
            <a:off x="3715428" y="3861113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FA2FFB2-8EF8-FB55-9954-CE642B4DE877}"/>
              </a:ext>
            </a:extLst>
          </p:cNvPr>
          <p:cNvSpPr/>
          <p:nvPr/>
        </p:nvSpPr>
        <p:spPr bwMode="white">
          <a:xfrm>
            <a:off x="4462009" y="3861113"/>
            <a:ext cx="355081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71292BB-3EC1-BE2B-9497-AC195B61DB60}"/>
              </a:ext>
            </a:extLst>
          </p:cNvPr>
          <p:cNvSpPr/>
          <p:nvPr/>
        </p:nvSpPr>
        <p:spPr bwMode="white">
          <a:xfrm>
            <a:off x="5272323" y="3861113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0ECEB25-F23F-F430-6F06-38FE5E6EC37E}"/>
              </a:ext>
            </a:extLst>
          </p:cNvPr>
          <p:cNvSpPr/>
          <p:nvPr/>
        </p:nvSpPr>
        <p:spPr bwMode="white">
          <a:xfrm>
            <a:off x="6073532" y="3861113"/>
            <a:ext cx="38239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D00DF50-0343-9558-73FC-990BA20350CB}"/>
              </a:ext>
            </a:extLst>
          </p:cNvPr>
          <p:cNvSpPr/>
          <p:nvPr/>
        </p:nvSpPr>
        <p:spPr bwMode="white">
          <a:xfrm>
            <a:off x="6892950" y="3861113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D2813EE-3DE1-4D19-5119-C4FA88D096CA}"/>
              </a:ext>
            </a:extLst>
          </p:cNvPr>
          <p:cNvSpPr/>
          <p:nvPr/>
        </p:nvSpPr>
        <p:spPr bwMode="white">
          <a:xfrm>
            <a:off x="7712368" y="3861113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A9EC2C0-143D-3AAC-4FFF-1C2D3DD0E422}"/>
              </a:ext>
            </a:extLst>
          </p:cNvPr>
          <p:cNvSpPr/>
          <p:nvPr/>
        </p:nvSpPr>
        <p:spPr bwMode="white">
          <a:xfrm>
            <a:off x="8522682" y="3861113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57CA91B-322A-3B9E-4230-71CC3B7F596C}"/>
              </a:ext>
            </a:extLst>
          </p:cNvPr>
          <p:cNvSpPr/>
          <p:nvPr/>
        </p:nvSpPr>
        <p:spPr bwMode="white">
          <a:xfrm>
            <a:off x="9342100" y="3861113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2772BED-69D8-CCC7-6347-FF384BEC42D8}"/>
              </a:ext>
            </a:extLst>
          </p:cNvPr>
          <p:cNvSpPr/>
          <p:nvPr/>
        </p:nvSpPr>
        <p:spPr bwMode="white">
          <a:xfrm>
            <a:off x="2896010" y="4353265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6B2F92C-BD68-2D23-6D83-73F3F8E30899}"/>
              </a:ext>
            </a:extLst>
          </p:cNvPr>
          <p:cNvSpPr/>
          <p:nvPr/>
        </p:nvSpPr>
        <p:spPr bwMode="white">
          <a:xfrm>
            <a:off x="3642591" y="4353265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1DF80B9F-DEB1-51E4-B8AA-B761030556B5}"/>
              </a:ext>
            </a:extLst>
          </p:cNvPr>
          <p:cNvSpPr/>
          <p:nvPr/>
        </p:nvSpPr>
        <p:spPr bwMode="white">
          <a:xfrm>
            <a:off x="4462009" y="4353265"/>
            <a:ext cx="355081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330A1C8-D5AA-56AE-2774-0B2FE4725494}"/>
              </a:ext>
            </a:extLst>
          </p:cNvPr>
          <p:cNvSpPr/>
          <p:nvPr/>
        </p:nvSpPr>
        <p:spPr bwMode="white">
          <a:xfrm>
            <a:off x="5263218" y="4353265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64F9AB0-ACBF-6066-3A77-E5DD8A3DB47D}"/>
              </a:ext>
            </a:extLst>
          </p:cNvPr>
          <p:cNvSpPr/>
          <p:nvPr/>
        </p:nvSpPr>
        <p:spPr bwMode="white">
          <a:xfrm>
            <a:off x="6892950" y="4353265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287E0CC-E627-C6D1-52EF-F881FA2BBC4E}"/>
              </a:ext>
            </a:extLst>
          </p:cNvPr>
          <p:cNvSpPr/>
          <p:nvPr/>
        </p:nvSpPr>
        <p:spPr bwMode="white">
          <a:xfrm>
            <a:off x="7703263" y="4353265"/>
            <a:ext cx="373291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9C4661B-8F9A-12E2-77F3-6203AA6F51B3}"/>
              </a:ext>
            </a:extLst>
          </p:cNvPr>
          <p:cNvSpPr/>
          <p:nvPr/>
        </p:nvSpPr>
        <p:spPr bwMode="white">
          <a:xfrm>
            <a:off x="8522682" y="4353265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7CD85C87-E5C2-0D61-4ECB-D4CD97E20BA8}"/>
              </a:ext>
            </a:extLst>
          </p:cNvPr>
          <p:cNvSpPr/>
          <p:nvPr/>
        </p:nvSpPr>
        <p:spPr bwMode="white">
          <a:xfrm>
            <a:off x="9342100" y="4353265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81B15A1D-6CC9-BD32-01CC-336DA5B01770}"/>
              </a:ext>
            </a:extLst>
          </p:cNvPr>
          <p:cNvSpPr/>
          <p:nvPr/>
        </p:nvSpPr>
        <p:spPr bwMode="white">
          <a:xfrm>
            <a:off x="2896010" y="4845417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C4EE5C1-5018-B695-A838-481810DDAC4D}"/>
              </a:ext>
            </a:extLst>
          </p:cNvPr>
          <p:cNvSpPr/>
          <p:nvPr/>
        </p:nvSpPr>
        <p:spPr bwMode="white">
          <a:xfrm>
            <a:off x="3642591" y="4845417"/>
            <a:ext cx="364185" cy="21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FE0EAB7B-DB74-8FF2-247D-90585D33EB99}"/>
              </a:ext>
            </a:extLst>
          </p:cNvPr>
          <p:cNvSpPr/>
          <p:nvPr/>
        </p:nvSpPr>
        <p:spPr bwMode="white">
          <a:xfrm>
            <a:off x="4462009" y="4845417"/>
            <a:ext cx="355081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99F8AC9A-B679-B5C2-458B-DF75F2D562B0}"/>
              </a:ext>
            </a:extLst>
          </p:cNvPr>
          <p:cNvSpPr/>
          <p:nvPr/>
        </p:nvSpPr>
        <p:spPr bwMode="white">
          <a:xfrm>
            <a:off x="5263218" y="4845417"/>
            <a:ext cx="373290" cy="21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C455EB7E-915A-307E-A0C3-207F9CD3270C}"/>
              </a:ext>
            </a:extLst>
          </p:cNvPr>
          <p:cNvSpPr/>
          <p:nvPr/>
        </p:nvSpPr>
        <p:spPr bwMode="white">
          <a:xfrm>
            <a:off x="6073532" y="4845417"/>
            <a:ext cx="38239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5C650A31-2CC5-410C-DD0F-3D24769495DC}"/>
              </a:ext>
            </a:extLst>
          </p:cNvPr>
          <p:cNvSpPr/>
          <p:nvPr/>
        </p:nvSpPr>
        <p:spPr bwMode="white">
          <a:xfrm>
            <a:off x="6892950" y="4845417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3E8C9B7C-A4B2-70A1-9278-D6545E69FBE0}"/>
              </a:ext>
            </a:extLst>
          </p:cNvPr>
          <p:cNvSpPr/>
          <p:nvPr/>
        </p:nvSpPr>
        <p:spPr bwMode="white">
          <a:xfrm>
            <a:off x="7712368" y="4845417"/>
            <a:ext cx="373290" cy="21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C89B9741-A4FA-B361-0C42-1133C1730631}"/>
              </a:ext>
            </a:extLst>
          </p:cNvPr>
          <p:cNvSpPr/>
          <p:nvPr/>
        </p:nvSpPr>
        <p:spPr bwMode="white">
          <a:xfrm>
            <a:off x="8522682" y="4845417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3D32E566-C61C-02E1-1CC8-EC3154DCE788}"/>
              </a:ext>
            </a:extLst>
          </p:cNvPr>
          <p:cNvSpPr/>
          <p:nvPr/>
        </p:nvSpPr>
        <p:spPr bwMode="white">
          <a:xfrm>
            <a:off x="9342100" y="4845417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D329F018-D757-A512-299A-BF3CD7A55685}"/>
              </a:ext>
            </a:extLst>
          </p:cNvPr>
          <p:cNvSpPr/>
          <p:nvPr/>
        </p:nvSpPr>
        <p:spPr bwMode="white">
          <a:xfrm>
            <a:off x="2896010" y="5337569"/>
            <a:ext cx="209406" cy="21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B66A6021-F54B-3D0F-656D-888FD9A64CF6}"/>
              </a:ext>
            </a:extLst>
          </p:cNvPr>
          <p:cNvSpPr/>
          <p:nvPr/>
        </p:nvSpPr>
        <p:spPr bwMode="white">
          <a:xfrm>
            <a:off x="3642591" y="5328455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30B23DDD-1836-3586-74F7-01BEC6D7AE06}"/>
              </a:ext>
            </a:extLst>
          </p:cNvPr>
          <p:cNvSpPr/>
          <p:nvPr/>
        </p:nvSpPr>
        <p:spPr bwMode="white">
          <a:xfrm>
            <a:off x="4452905" y="5328455"/>
            <a:ext cx="355081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BCB05FE8-B3AE-D951-7C97-81B61F26968F}"/>
              </a:ext>
            </a:extLst>
          </p:cNvPr>
          <p:cNvSpPr/>
          <p:nvPr/>
        </p:nvSpPr>
        <p:spPr bwMode="white">
          <a:xfrm>
            <a:off x="6073532" y="5328455"/>
            <a:ext cx="373290" cy="23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E3F33789-4F97-69EA-6597-3D929186DCF3}"/>
              </a:ext>
            </a:extLst>
          </p:cNvPr>
          <p:cNvSpPr/>
          <p:nvPr/>
        </p:nvSpPr>
        <p:spPr bwMode="white">
          <a:xfrm>
            <a:off x="6892950" y="5328455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5E1F0D1F-3F65-9031-7E77-324358649F7F}"/>
              </a:ext>
            </a:extLst>
          </p:cNvPr>
          <p:cNvSpPr/>
          <p:nvPr/>
        </p:nvSpPr>
        <p:spPr bwMode="white">
          <a:xfrm>
            <a:off x="7712368" y="5328455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BFC73487-9295-DBC2-2CD7-AA53B694896A}"/>
              </a:ext>
            </a:extLst>
          </p:cNvPr>
          <p:cNvSpPr/>
          <p:nvPr/>
        </p:nvSpPr>
        <p:spPr bwMode="white">
          <a:xfrm>
            <a:off x="8522682" y="5328455"/>
            <a:ext cx="373290" cy="23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CD1BCABA-07C5-67CF-7279-BF6D4604BE00}"/>
              </a:ext>
            </a:extLst>
          </p:cNvPr>
          <p:cNvSpPr/>
          <p:nvPr/>
        </p:nvSpPr>
        <p:spPr bwMode="white">
          <a:xfrm>
            <a:off x="9342100" y="5328455"/>
            <a:ext cx="364185" cy="23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CC057325-ACD4-1350-1695-74645B1D28CA}"/>
              </a:ext>
            </a:extLst>
          </p:cNvPr>
          <p:cNvSpPr/>
          <p:nvPr/>
        </p:nvSpPr>
        <p:spPr bwMode="white">
          <a:xfrm>
            <a:off x="2896010" y="5820607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0D60121B-92F5-51E1-2364-F1AC95482539}"/>
              </a:ext>
            </a:extLst>
          </p:cNvPr>
          <p:cNvSpPr/>
          <p:nvPr/>
        </p:nvSpPr>
        <p:spPr bwMode="white">
          <a:xfrm>
            <a:off x="3642591" y="5820607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A13D641A-4E6C-8D0F-4F83-55F219E40B60}"/>
              </a:ext>
            </a:extLst>
          </p:cNvPr>
          <p:cNvSpPr/>
          <p:nvPr/>
        </p:nvSpPr>
        <p:spPr bwMode="white">
          <a:xfrm>
            <a:off x="4452905" y="5820607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85540792-8B65-3850-F722-EF16FB2E2A0A}"/>
              </a:ext>
            </a:extLst>
          </p:cNvPr>
          <p:cNvSpPr/>
          <p:nvPr/>
        </p:nvSpPr>
        <p:spPr bwMode="white">
          <a:xfrm>
            <a:off x="5263218" y="5820607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39BB06B5-CD9B-549E-48D0-1B9BFDA63535}"/>
              </a:ext>
            </a:extLst>
          </p:cNvPr>
          <p:cNvSpPr/>
          <p:nvPr/>
        </p:nvSpPr>
        <p:spPr bwMode="white">
          <a:xfrm>
            <a:off x="6073532" y="5820607"/>
            <a:ext cx="38239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>
            <a:extLst>
              <a:ext uri="{FF2B5EF4-FFF2-40B4-BE49-F238E27FC236}">
                <a16:creationId xmlns:a16="http://schemas.microsoft.com/office/drawing/2014/main" id="{76502814-A34E-FC96-9A95-ADEDFD493980}"/>
              </a:ext>
            </a:extLst>
          </p:cNvPr>
          <p:cNvSpPr/>
          <p:nvPr/>
        </p:nvSpPr>
        <p:spPr bwMode="white">
          <a:xfrm>
            <a:off x="6892950" y="5820607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962136CF-4C8A-F7EA-F48A-BBAD34F09B4A}"/>
              </a:ext>
            </a:extLst>
          </p:cNvPr>
          <p:cNvSpPr/>
          <p:nvPr/>
        </p:nvSpPr>
        <p:spPr bwMode="white">
          <a:xfrm>
            <a:off x="7712368" y="5820607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959B4727-C9F0-4539-0AAF-851C5B936D16}"/>
              </a:ext>
            </a:extLst>
          </p:cNvPr>
          <p:cNvSpPr/>
          <p:nvPr/>
        </p:nvSpPr>
        <p:spPr bwMode="white">
          <a:xfrm>
            <a:off x="8522682" y="5820607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E9D4DE04-93C9-FEF0-35D8-6DACAEF70DDA}"/>
              </a:ext>
            </a:extLst>
          </p:cNvPr>
          <p:cNvSpPr/>
          <p:nvPr/>
        </p:nvSpPr>
        <p:spPr bwMode="white">
          <a:xfrm>
            <a:off x="9342100" y="5820607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>
            <a:extLst>
              <a:ext uri="{FF2B5EF4-FFF2-40B4-BE49-F238E27FC236}">
                <a16:creationId xmlns:a16="http://schemas.microsoft.com/office/drawing/2014/main" id="{B934688A-6ED6-EA1B-B755-C6E28A95E46A}"/>
              </a:ext>
            </a:extLst>
          </p:cNvPr>
          <p:cNvSpPr/>
          <p:nvPr/>
        </p:nvSpPr>
        <p:spPr bwMode="white">
          <a:xfrm>
            <a:off x="2896010" y="6312759"/>
            <a:ext cx="209406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>
            <a:extLst>
              <a:ext uri="{FF2B5EF4-FFF2-40B4-BE49-F238E27FC236}">
                <a16:creationId xmlns:a16="http://schemas.microsoft.com/office/drawing/2014/main" id="{1A09441C-937D-5C71-4A51-04C9AB6DD174}"/>
              </a:ext>
            </a:extLst>
          </p:cNvPr>
          <p:cNvSpPr/>
          <p:nvPr/>
        </p:nvSpPr>
        <p:spPr bwMode="white">
          <a:xfrm>
            <a:off x="3642591" y="6312759"/>
            <a:ext cx="364185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>
            <a:extLst>
              <a:ext uri="{FF2B5EF4-FFF2-40B4-BE49-F238E27FC236}">
                <a16:creationId xmlns:a16="http://schemas.microsoft.com/office/drawing/2014/main" id="{087C5B2A-2667-BECE-04B9-E89C5F068794}"/>
              </a:ext>
            </a:extLst>
          </p:cNvPr>
          <p:cNvSpPr/>
          <p:nvPr/>
        </p:nvSpPr>
        <p:spPr bwMode="white">
          <a:xfrm>
            <a:off x="5263218" y="6312759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>
            <a:extLst>
              <a:ext uri="{FF2B5EF4-FFF2-40B4-BE49-F238E27FC236}">
                <a16:creationId xmlns:a16="http://schemas.microsoft.com/office/drawing/2014/main" id="{DD34AC8E-6BAD-00E6-2E29-DD7C9ED110B4}"/>
              </a:ext>
            </a:extLst>
          </p:cNvPr>
          <p:cNvSpPr/>
          <p:nvPr/>
        </p:nvSpPr>
        <p:spPr bwMode="white">
          <a:xfrm>
            <a:off x="6073532" y="6312759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>
            <a:extLst>
              <a:ext uri="{FF2B5EF4-FFF2-40B4-BE49-F238E27FC236}">
                <a16:creationId xmlns:a16="http://schemas.microsoft.com/office/drawing/2014/main" id="{1F933004-4FD5-607C-E6CD-467EEB526D5A}"/>
              </a:ext>
            </a:extLst>
          </p:cNvPr>
          <p:cNvSpPr/>
          <p:nvPr/>
        </p:nvSpPr>
        <p:spPr bwMode="white">
          <a:xfrm>
            <a:off x="6892950" y="6312759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>
            <a:extLst>
              <a:ext uri="{FF2B5EF4-FFF2-40B4-BE49-F238E27FC236}">
                <a16:creationId xmlns:a16="http://schemas.microsoft.com/office/drawing/2014/main" id="{31B878DC-47EE-C4A5-67D0-0BC5D301831B}"/>
              </a:ext>
            </a:extLst>
          </p:cNvPr>
          <p:cNvSpPr/>
          <p:nvPr/>
        </p:nvSpPr>
        <p:spPr bwMode="white">
          <a:xfrm>
            <a:off x="7712368" y="6312759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>
            <a:extLst>
              <a:ext uri="{FF2B5EF4-FFF2-40B4-BE49-F238E27FC236}">
                <a16:creationId xmlns:a16="http://schemas.microsoft.com/office/drawing/2014/main" id="{9D056EB6-A97C-2FCF-8DDD-EFA47BA77966}"/>
              </a:ext>
            </a:extLst>
          </p:cNvPr>
          <p:cNvSpPr/>
          <p:nvPr/>
        </p:nvSpPr>
        <p:spPr bwMode="white">
          <a:xfrm>
            <a:off x="8522682" y="6312759"/>
            <a:ext cx="373290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>
            <a:extLst>
              <a:ext uri="{FF2B5EF4-FFF2-40B4-BE49-F238E27FC236}">
                <a16:creationId xmlns:a16="http://schemas.microsoft.com/office/drawing/2014/main" id="{1EBEFFF3-A6F0-3011-D3A7-A8D438319B4A}"/>
              </a:ext>
            </a:extLst>
          </p:cNvPr>
          <p:cNvSpPr/>
          <p:nvPr/>
        </p:nvSpPr>
        <p:spPr bwMode="white">
          <a:xfrm>
            <a:off x="9342100" y="6312759"/>
            <a:ext cx="355081" cy="22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46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F2260-64F9-C449-F94E-B3FAC8B18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35C44C-5BDD-7F19-93C6-61C077DF431C}"/>
              </a:ext>
            </a:extLst>
          </p:cNvPr>
          <p:cNvSpPr/>
          <p:nvPr/>
        </p:nvSpPr>
        <p:spPr bwMode="white">
          <a:xfrm>
            <a:off x="2462857" y="1391879"/>
            <a:ext cx="228571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1E8DB3-7D48-846D-3757-D67B8DBF61D3}"/>
              </a:ext>
            </a:extLst>
          </p:cNvPr>
          <p:cNvSpPr/>
          <p:nvPr/>
        </p:nvSpPr>
        <p:spPr bwMode="white">
          <a:xfrm>
            <a:off x="5196190" y="1391879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22E33A-2426-F30F-5733-E5094A25FDAE}"/>
              </a:ext>
            </a:extLst>
          </p:cNvPr>
          <p:cNvSpPr/>
          <p:nvPr/>
        </p:nvSpPr>
        <p:spPr bwMode="white">
          <a:xfrm>
            <a:off x="7929523" y="1391879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174B6F-AF56-1748-3C51-6D057ABA24B4}"/>
              </a:ext>
            </a:extLst>
          </p:cNvPr>
          <p:cNvSpPr/>
          <p:nvPr/>
        </p:nvSpPr>
        <p:spPr bwMode="white">
          <a:xfrm>
            <a:off x="10653333" y="1391879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DAADBC-FA9C-58BA-57D7-58F4F138C04C}"/>
              </a:ext>
            </a:extLst>
          </p:cNvPr>
          <p:cNvSpPr/>
          <p:nvPr/>
        </p:nvSpPr>
        <p:spPr bwMode="white">
          <a:xfrm>
            <a:off x="2300952" y="2174383"/>
            <a:ext cx="380952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A950ED-795B-9F7C-9B2C-96C18D476807}"/>
              </a:ext>
            </a:extLst>
          </p:cNvPr>
          <p:cNvSpPr/>
          <p:nvPr/>
        </p:nvSpPr>
        <p:spPr bwMode="white">
          <a:xfrm>
            <a:off x="5024761" y="2174383"/>
            <a:ext cx="390476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00A8D1-FFAE-DFEE-8832-21ADE64AB5EE}"/>
              </a:ext>
            </a:extLst>
          </p:cNvPr>
          <p:cNvSpPr/>
          <p:nvPr/>
        </p:nvSpPr>
        <p:spPr bwMode="white">
          <a:xfrm>
            <a:off x="7758095" y="2174383"/>
            <a:ext cx="390476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F99EA5-7DF2-55D4-5903-EE8BD8C2394C}"/>
              </a:ext>
            </a:extLst>
          </p:cNvPr>
          <p:cNvSpPr/>
          <p:nvPr/>
        </p:nvSpPr>
        <p:spPr bwMode="white">
          <a:xfrm>
            <a:off x="10500952" y="2174383"/>
            <a:ext cx="380952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75074C-C58F-15BD-1D2D-9720628606A4}"/>
              </a:ext>
            </a:extLst>
          </p:cNvPr>
          <p:cNvSpPr/>
          <p:nvPr/>
        </p:nvSpPr>
        <p:spPr bwMode="white">
          <a:xfrm>
            <a:off x="2815238" y="2880545"/>
            <a:ext cx="380952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081839-8F57-0FA5-2B51-4A117AB1F49E}"/>
              </a:ext>
            </a:extLst>
          </p:cNvPr>
          <p:cNvSpPr/>
          <p:nvPr/>
        </p:nvSpPr>
        <p:spPr bwMode="white">
          <a:xfrm>
            <a:off x="5539047" y="2880545"/>
            <a:ext cx="390476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65676A-1254-F892-8663-1B452AE5F238}"/>
              </a:ext>
            </a:extLst>
          </p:cNvPr>
          <p:cNvSpPr/>
          <p:nvPr/>
        </p:nvSpPr>
        <p:spPr bwMode="white">
          <a:xfrm>
            <a:off x="8272380" y="2880545"/>
            <a:ext cx="39047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7DA687B-BEB2-8FD9-DB8D-E503BE3BBB79}"/>
              </a:ext>
            </a:extLst>
          </p:cNvPr>
          <p:cNvSpPr/>
          <p:nvPr/>
        </p:nvSpPr>
        <p:spPr bwMode="white">
          <a:xfrm>
            <a:off x="11167619" y="2880545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21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7F9BB-744D-B6FD-A5FC-492B637535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7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0FDD5-A80B-0688-1A8E-561A1D12A9AC}"/>
              </a:ext>
            </a:extLst>
          </p:cNvPr>
          <p:cNvSpPr/>
          <p:nvPr/>
        </p:nvSpPr>
        <p:spPr bwMode="white">
          <a:xfrm>
            <a:off x="1434285" y="2109175"/>
            <a:ext cx="219047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F509C3-970A-A5E6-C1FC-CE6F3D118A16}"/>
              </a:ext>
            </a:extLst>
          </p:cNvPr>
          <p:cNvSpPr/>
          <p:nvPr/>
        </p:nvSpPr>
        <p:spPr bwMode="white">
          <a:xfrm>
            <a:off x="2272380" y="2109175"/>
            <a:ext cx="209523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55F1E7-5AEA-50C1-BA28-51D73A1A13F4}"/>
              </a:ext>
            </a:extLst>
          </p:cNvPr>
          <p:cNvSpPr/>
          <p:nvPr/>
        </p:nvSpPr>
        <p:spPr bwMode="white">
          <a:xfrm>
            <a:off x="5481904" y="2109175"/>
            <a:ext cx="219047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7BFC16-F041-54A3-33A8-B65354ECEC96}"/>
              </a:ext>
            </a:extLst>
          </p:cNvPr>
          <p:cNvSpPr/>
          <p:nvPr/>
        </p:nvSpPr>
        <p:spPr bwMode="white">
          <a:xfrm>
            <a:off x="6320000" y="2109175"/>
            <a:ext cx="219047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531BB8-D6B1-5FDF-5594-CF61274EDB27}"/>
              </a:ext>
            </a:extLst>
          </p:cNvPr>
          <p:cNvSpPr/>
          <p:nvPr/>
        </p:nvSpPr>
        <p:spPr bwMode="white">
          <a:xfrm>
            <a:off x="1434285" y="2969223"/>
            <a:ext cx="219047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E974B1-247F-E263-9B4E-2C7AAE1DA831}"/>
              </a:ext>
            </a:extLst>
          </p:cNvPr>
          <p:cNvSpPr/>
          <p:nvPr/>
        </p:nvSpPr>
        <p:spPr bwMode="white">
          <a:xfrm>
            <a:off x="2272380" y="2969223"/>
            <a:ext cx="209523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7A4AC6-EC96-33F9-180E-58F7898E4F81}"/>
              </a:ext>
            </a:extLst>
          </p:cNvPr>
          <p:cNvSpPr/>
          <p:nvPr/>
        </p:nvSpPr>
        <p:spPr bwMode="white">
          <a:xfrm>
            <a:off x="5491428" y="2969223"/>
            <a:ext cx="219047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9A5FA1-7DCA-03AE-4703-A02A3E198CF7}"/>
              </a:ext>
            </a:extLst>
          </p:cNvPr>
          <p:cNvSpPr/>
          <p:nvPr/>
        </p:nvSpPr>
        <p:spPr bwMode="white">
          <a:xfrm>
            <a:off x="6320000" y="2969223"/>
            <a:ext cx="219047" cy="23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8B2874-335F-907C-B4D3-FD0851B732DF}"/>
              </a:ext>
            </a:extLst>
          </p:cNvPr>
          <p:cNvSpPr/>
          <p:nvPr/>
        </p:nvSpPr>
        <p:spPr bwMode="white">
          <a:xfrm>
            <a:off x="7377142" y="2959667"/>
            <a:ext cx="2095238" cy="30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33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16B4A-4356-E635-832C-9E72EB6DA4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7605FA-F7D2-BDD8-AEB0-D5F0E5803F2A}"/>
              </a:ext>
            </a:extLst>
          </p:cNvPr>
          <p:cNvSpPr/>
          <p:nvPr/>
        </p:nvSpPr>
        <p:spPr bwMode="white">
          <a:xfrm>
            <a:off x="1700952" y="2629217"/>
            <a:ext cx="1838095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AA7FAC-CB86-17DB-B21C-53C09967CCC6}"/>
              </a:ext>
            </a:extLst>
          </p:cNvPr>
          <p:cNvSpPr/>
          <p:nvPr/>
        </p:nvSpPr>
        <p:spPr bwMode="white">
          <a:xfrm>
            <a:off x="1710476" y="4010232"/>
            <a:ext cx="2761904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6190FD-3271-03C8-6843-50A8833B989E}"/>
              </a:ext>
            </a:extLst>
          </p:cNvPr>
          <p:cNvSpPr/>
          <p:nvPr/>
        </p:nvSpPr>
        <p:spPr bwMode="white">
          <a:xfrm>
            <a:off x="1700952" y="4676929"/>
            <a:ext cx="1838095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6190FD-3271-03C8-6843-50A8833B989E}"/>
              </a:ext>
            </a:extLst>
          </p:cNvPr>
          <p:cNvSpPr/>
          <p:nvPr/>
        </p:nvSpPr>
        <p:spPr bwMode="white">
          <a:xfrm>
            <a:off x="3539047" y="4678260"/>
            <a:ext cx="1838095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55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