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AF3FC2-D812-7A33-A2EE-EEA5E2638AD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3" b="25168"/>
          <a:stretch/>
        </p:blipFill>
        <p:spPr>
          <a:xfrm>
            <a:off x="3791744" y="3068960"/>
            <a:ext cx="5328592" cy="690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06C5CF-ADB3-BAA3-88BF-A29C613DCC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4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C038B8-BB1E-E5F5-E643-23647D7736BE}"/>
              </a:ext>
            </a:extLst>
          </p:cNvPr>
          <p:cNvSpPr/>
          <p:nvPr/>
        </p:nvSpPr>
        <p:spPr bwMode="white">
          <a:xfrm>
            <a:off x="1748571" y="2887009"/>
            <a:ext cx="1276190" cy="21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810C10-C7B0-7DF1-C6DF-F1728B6389EB}"/>
              </a:ext>
            </a:extLst>
          </p:cNvPr>
          <p:cNvSpPr/>
          <p:nvPr/>
        </p:nvSpPr>
        <p:spPr bwMode="white">
          <a:xfrm>
            <a:off x="3986666" y="2887009"/>
            <a:ext cx="1276190" cy="21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C41078-7057-485C-9ECC-33CB5331DB36}"/>
              </a:ext>
            </a:extLst>
          </p:cNvPr>
          <p:cNvSpPr/>
          <p:nvPr/>
        </p:nvSpPr>
        <p:spPr bwMode="white">
          <a:xfrm>
            <a:off x="7253333" y="2867954"/>
            <a:ext cx="580952" cy="2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4976BC-7823-6E46-DFFF-B42F518FEB1D}"/>
              </a:ext>
            </a:extLst>
          </p:cNvPr>
          <p:cNvSpPr/>
          <p:nvPr/>
        </p:nvSpPr>
        <p:spPr bwMode="white">
          <a:xfrm>
            <a:off x="8291428" y="2867954"/>
            <a:ext cx="580952" cy="2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FC6ED5-75E8-3515-BA1A-CA3A8A0B3037}"/>
              </a:ext>
            </a:extLst>
          </p:cNvPr>
          <p:cNvSpPr/>
          <p:nvPr/>
        </p:nvSpPr>
        <p:spPr bwMode="white">
          <a:xfrm>
            <a:off x="9358095" y="2867954"/>
            <a:ext cx="580952" cy="2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66F1DC-3A8A-EE60-3436-8EDC3A1AC9F3}"/>
              </a:ext>
            </a:extLst>
          </p:cNvPr>
          <p:cNvSpPr/>
          <p:nvPr/>
        </p:nvSpPr>
        <p:spPr bwMode="white">
          <a:xfrm>
            <a:off x="10424761" y="2867954"/>
            <a:ext cx="580952" cy="2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23E11F-3F28-CFDB-4B4B-9351F329A08C}"/>
              </a:ext>
            </a:extLst>
          </p:cNvPr>
          <p:cNvSpPr/>
          <p:nvPr/>
        </p:nvSpPr>
        <p:spPr bwMode="white">
          <a:xfrm>
            <a:off x="4643809" y="3496764"/>
            <a:ext cx="219047" cy="23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440130-F870-4FB1-DDF8-6DF354BD14E2}"/>
              </a:ext>
            </a:extLst>
          </p:cNvPr>
          <p:cNvSpPr/>
          <p:nvPr/>
        </p:nvSpPr>
        <p:spPr bwMode="white">
          <a:xfrm>
            <a:off x="9986666" y="3496764"/>
            <a:ext cx="219047" cy="23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6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88A59B-A89E-BB8A-3DBD-8C6128F8B8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0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9DDE0F-072C-C484-D44B-B30B141D7607}"/>
              </a:ext>
            </a:extLst>
          </p:cNvPr>
          <p:cNvSpPr/>
          <p:nvPr/>
        </p:nvSpPr>
        <p:spPr bwMode="white">
          <a:xfrm>
            <a:off x="9024761" y="3401274"/>
            <a:ext cx="219047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770EB40-30FC-DA31-75BE-15BBEE65A2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972868"/>
            <a:ext cx="10800000" cy="1719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47ECED-561E-3946-FA15-8A18697D822F}"/>
              </a:ext>
            </a:extLst>
          </p:cNvPr>
          <p:cNvSpPr/>
          <p:nvPr/>
        </p:nvSpPr>
        <p:spPr bwMode="white">
          <a:xfrm>
            <a:off x="8991091" y="5290957"/>
            <a:ext cx="219047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96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292D60-F31F-940F-8461-B3D517F4C0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9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59838E-D9BF-A9D0-6834-90E7DC8DC5B1}"/>
              </a:ext>
            </a:extLst>
          </p:cNvPr>
          <p:cNvSpPr/>
          <p:nvPr/>
        </p:nvSpPr>
        <p:spPr bwMode="white">
          <a:xfrm>
            <a:off x="7586666" y="2499908"/>
            <a:ext cx="219047" cy="229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301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3CBE8D-832C-06DF-E146-5D043CDB12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2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E90376-1A5B-DB24-97C5-01FA85366D23}"/>
              </a:ext>
            </a:extLst>
          </p:cNvPr>
          <p:cNvSpPr/>
          <p:nvPr/>
        </p:nvSpPr>
        <p:spPr bwMode="white">
          <a:xfrm>
            <a:off x="1281904" y="2469980"/>
            <a:ext cx="4438095" cy="30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516A80-77D5-E6F9-8EF9-9D983540585F}"/>
              </a:ext>
            </a:extLst>
          </p:cNvPr>
          <p:cNvSpPr/>
          <p:nvPr/>
        </p:nvSpPr>
        <p:spPr bwMode="white">
          <a:xfrm>
            <a:off x="6139047" y="2469980"/>
            <a:ext cx="4438095" cy="30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359216-B9CE-69BD-DF6C-5F5DA64FF272}"/>
              </a:ext>
            </a:extLst>
          </p:cNvPr>
          <p:cNvSpPr/>
          <p:nvPr/>
        </p:nvSpPr>
        <p:spPr bwMode="white">
          <a:xfrm>
            <a:off x="1281904" y="3090163"/>
            <a:ext cx="4438095" cy="30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C7B475-856E-516A-482C-8F032DEEE307}"/>
              </a:ext>
            </a:extLst>
          </p:cNvPr>
          <p:cNvSpPr/>
          <p:nvPr/>
        </p:nvSpPr>
        <p:spPr bwMode="white">
          <a:xfrm>
            <a:off x="6139047" y="3090163"/>
            <a:ext cx="4428572" cy="30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E15F27-91BA-10F7-676D-511F8B2851A4}"/>
              </a:ext>
            </a:extLst>
          </p:cNvPr>
          <p:cNvSpPr/>
          <p:nvPr/>
        </p:nvSpPr>
        <p:spPr bwMode="white">
          <a:xfrm>
            <a:off x="1281904" y="3700805"/>
            <a:ext cx="4580952" cy="30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CF3714-0B9C-06B9-E2B5-193DF72953C5}"/>
              </a:ext>
            </a:extLst>
          </p:cNvPr>
          <p:cNvSpPr/>
          <p:nvPr/>
        </p:nvSpPr>
        <p:spPr bwMode="white">
          <a:xfrm>
            <a:off x="6310476" y="3710346"/>
            <a:ext cx="1076190" cy="286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012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68703D-58A1-1ECF-DEC6-F7E621BC96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8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B37D16-D1EB-1B57-BC31-F229ACA662D6}"/>
              </a:ext>
            </a:extLst>
          </p:cNvPr>
          <p:cNvSpPr/>
          <p:nvPr/>
        </p:nvSpPr>
        <p:spPr bwMode="white">
          <a:xfrm>
            <a:off x="4586666" y="2041160"/>
            <a:ext cx="190476" cy="22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A60917-CA45-AA06-09CD-72B185C7B90D}"/>
              </a:ext>
            </a:extLst>
          </p:cNvPr>
          <p:cNvSpPr/>
          <p:nvPr/>
        </p:nvSpPr>
        <p:spPr bwMode="white">
          <a:xfrm>
            <a:off x="6272380" y="2031614"/>
            <a:ext cx="228571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654778-CE63-16D0-BDD7-97228A7A7508}"/>
              </a:ext>
            </a:extLst>
          </p:cNvPr>
          <p:cNvSpPr/>
          <p:nvPr/>
        </p:nvSpPr>
        <p:spPr bwMode="white">
          <a:xfrm>
            <a:off x="7986666" y="2041160"/>
            <a:ext cx="219047" cy="22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BCD7F8-9F20-06D3-DBB5-0054ED479B33}"/>
              </a:ext>
            </a:extLst>
          </p:cNvPr>
          <p:cNvSpPr/>
          <p:nvPr/>
        </p:nvSpPr>
        <p:spPr bwMode="white">
          <a:xfrm>
            <a:off x="9691428" y="2031614"/>
            <a:ext cx="209523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F83A8B-4B60-6A5F-6EEC-3EC952093C24}"/>
              </a:ext>
            </a:extLst>
          </p:cNvPr>
          <p:cNvSpPr/>
          <p:nvPr/>
        </p:nvSpPr>
        <p:spPr bwMode="white">
          <a:xfrm>
            <a:off x="4500952" y="2718932"/>
            <a:ext cx="371428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EFF3BE-83B9-D4F1-9199-FCE046853847}"/>
              </a:ext>
            </a:extLst>
          </p:cNvPr>
          <p:cNvSpPr/>
          <p:nvPr/>
        </p:nvSpPr>
        <p:spPr bwMode="white">
          <a:xfrm>
            <a:off x="6281904" y="2718932"/>
            <a:ext cx="209523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70536E-AC19-3B36-5868-B2BBA2B59D59}"/>
              </a:ext>
            </a:extLst>
          </p:cNvPr>
          <p:cNvSpPr/>
          <p:nvPr/>
        </p:nvSpPr>
        <p:spPr bwMode="white">
          <a:xfrm>
            <a:off x="7986666" y="2718932"/>
            <a:ext cx="219047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475C042-BF4A-623E-80BF-01DDFB2CA387}"/>
              </a:ext>
            </a:extLst>
          </p:cNvPr>
          <p:cNvSpPr/>
          <p:nvPr/>
        </p:nvSpPr>
        <p:spPr bwMode="white">
          <a:xfrm>
            <a:off x="9691428" y="2718932"/>
            <a:ext cx="219047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77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2023-07-25T14:51:38Z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