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139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10B1C-E23D-31A6-3590-6991F9ED42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 b="55734"/>
          <a:stretch/>
        </p:blipFill>
        <p:spPr>
          <a:xfrm>
            <a:off x="4380108" y="2348880"/>
            <a:ext cx="3431784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0510B1C-E23D-31A6-3590-6991F9ED42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9" t="55725" r="33325" b="16413"/>
          <a:stretch/>
        </p:blipFill>
        <p:spPr>
          <a:xfrm>
            <a:off x="4374193" y="3717032"/>
            <a:ext cx="3600400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69CD0-FE16-E6E7-618E-C07852C036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A002A-95D2-E6C8-07C2-DCC8227185C9}"/>
              </a:ext>
            </a:extLst>
          </p:cNvPr>
          <p:cNvSpPr/>
          <p:nvPr/>
        </p:nvSpPr>
        <p:spPr bwMode="white">
          <a:xfrm>
            <a:off x="3377142" y="4341347"/>
            <a:ext cx="371428" cy="276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DB0BA7-47C4-1440-3019-FC08612AC7A5}"/>
              </a:ext>
            </a:extLst>
          </p:cNvPr>
          <p:cNvSpPr/>
          <p:nvPr/>
        </p:nvSpPr>
        <p:spPr bwMode="white">
          <a:xfrm>
            <a:off x="8720000" y="4341347"/>
            <a:ext cx="361905" cy="29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93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E2D9A-1FC3-CF4A-A2F1-783DC4B346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2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416EA7-096E-6587-A33A-74AB3775DBE4}"/>
              </a:ext>
            </a:extLst>
          </p:cNvPr>
          <p:cNvSpPr/>
          <p:nvPr/>
        </p:nvSpPr>
        <p:spPr bwMode="white">
          <a:xfrm>
            <a:off x="1786666" y="4464107"/>
            <a:ext cx="342857" cy="3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4748C5-5404-6044-73A0-7732A0DEEF85}"/>
              </a:ext>
            </a:extLst>
          </p:cNvPr>
          <p:cNvSpPr/>
          <p:nvPr/>
        </p:nvSpPr>
        <p:spPr bwMode="white">
          <a:xfrm>
            <a:off x="8786666" y="4464107"/>
            <a:ext cx="333333" cy="3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98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79AD7-A3AA-8DE6-DCED-16E96A6E64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1844824"/>
            <a:ext cx="4392488" cy="181927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744072" y="2426062"/>
            <a:ext cx="1656184" cy="714906"/>
          </a:xfrm>
          <a:prstGeom prst="line">
            <a:avLst/>
          </a:prstGeom>
          <a:ln w="15875">
            <a:solidFill>
              <a:srgbClr val="F513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399768" y="2496437"/>
            <a:ext cx="1584664" cy="644531"/>
          </a:xfrm>
          <a:prstGeom prst="line">
            <a:avLst/>
          </a:prstGeom>
          <a:ln w="15875">
            <a:solidFill>
              <a:srgbClr val="F513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43828" y="2496437"/>
            <a:ext cx="3292673" cy="644531"/>
          </a:xfrm>
          <a:prstGeom prst="line">
            <a:avLst/>
          </a:prstGeom>
          <a:ln w="15875">
            <a:solidFill>
              <a:srgbClr val="F513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934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B1580-0593-B0F0-21E7-DB91819725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D8AA5C-11BF-B092-C261-E230B8C02E7E}"/>
              </a:ext>
            </a:extLst>
          </p:cNvPr>
          <p:cNvSpPr/>
          <p:nvPr/>
        </p:nvSpPr>
        <p:spPr bwMode="white">
          <a:xfrm>
            <a:off x="6986666" y="2839553"/>
            <a:ext cx="561903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5744A0-707F-DE59-D78D-40CAC9CCC785}"/>
              </a:ext>
            </a:extLst>
          </p:cNvPr>
          <p:cNvSpPr/>
          <p:nvPr/>
        </p:nvSpPr>
        <p:spPr bwMode="white">
          <a:xfrm>
            <a:off x="9396190" y="2839553"/>
            <a:ext cx="571428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43B1AE-BD13-D8A3-0581-2A0C26C16417}"/>
              </a:ext>
            </a:extLst>
          </p:cNvPr>
          <p:cNvSpPr/>
          <p:nvPr/>
        </p:nvSpPr>
        <p:spPr bwMode="white">
          <a:xfrm>
            <a:off x="6986666" y="4040123"/>
            <a:ext cx="571428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BC8136-D8D4-0883-0F75-01BD3C90E1F1}"/>
              </a:ext>
            </a:extLst>
          </p:cNvPr>
          <p:cNvSpPr/>
          <p:nvPr/>
        </p:nvSpPr>
        <p:spPr bwMode="white">
          <a:xfrm>
            <a:off x="9377142" y="4049651"/>
            <a:ext cx="561904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4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2023-07-25T16:01:11Z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