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3B0E8-D958-4D49-DBE9-4E5C9CD3D1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24412"/>
          <a:stretch/>
        </p:blipFill>
        <p:spPr>
          <a:xfrm>
            <a:off x="4079776" y="3068960"/>
            <a:ext cx="4380188" cy="71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5FA33-ABF9-E873-A537-9D1D6E8FF2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9E4962-4CD3-11FC-2A99-9C8F68413D42}"/>
              </a:ext>
            </a:extLst>
          </p:cNvPr>
          <p:cNvSpPr/>
          <p:nvPr/>
        </p:nvSpPr>
        <p:spPr bwMode="white">
          <a:xfrm>
            <a:off x="8739047" y="1229418"/>
            <a:ext cx="1847619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284B3-1847-B89D-E2E5-4A3E6E7FA376}"/>
              </a:ext>
            </a:extLst>
          </p:cNvPr>
          <p:cNvSpPr/>
          <p:nvPr/>
        </p:nvSpPr>
        <p:spPr bwMode="white">
          <a:xfrm>
            <a:off x="8739047" y="1896798"/>
            <a:ext cx="1847619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64A22-EB96-778B-6A7D-0B7FBB5CD39E}"/>
              </a:ext>
            </a:extLst>
          </p:cNvPr>
          <p:cNvSpPr/>
          <p:nvPr/>
        </p:nvSpPr>
        <p:spPr bwMode="white">
          <a:xfrm>
            <a:off x="8739047" y="2573713"/>
            <a:ext cx="1847619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8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6A53E-D112-782F-9841-AE9996C325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06BE3-9355-87F1-B76D-3BD322E6E2DB}"/>
              </a:ext>
            </a:extLst>
          </p:cNvPr>
          <p:cNvSpPr/>
          <p:nvPr/>
        </p:nvSpPr>
        <p:spPr bwMode="white">
          <a:xfrm>
            <a:off x="1272380" y="2644847"/>
            <a:ext cx="1828571" cy="30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5ED88-8AD8-FA24-A27E-F8695ED6CC68}"/>
              </a:ext>
            </a:extLst>
          </p:cNvPr>
          <p:cNvSpPr/>
          <p:nvPr/>
        </p:nvSpPr>
        <p:spPr bwMode="white">
          <a:xfrm>
            <a:off x="3396190" y="2644847"/>
            <a:ext cx="1828571" cy="30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29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65E86-4351-5B39-62A4-BD37DF0E5A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21056-F0F2-743F-5A69-53EF478E74AA}"/>
              </a:ext>
            </a:extLst>
          </p:cNvPr>
          <p:cNvSpPr/>
          <p:nvPr/>
        </p:nvSpPr>
        <p:spPr bwMode="white">
          <a:xfrm>
            <a:off x="1700952" y="2021868"/>
            <a:ext cx="1838095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702435-4719-0399-5BEC-7EA2BC721493}"/>
              </a:ext>
            </a:extLst>
          </p:cNvPr>
          <p:cNvSpPr/>
          <p:nvPr/>
        </p:nvSpPr>
        <p:spPr bwMode="white">
          <a:xfrm>
            <a:off x="1700952" y="3405785"/>
            <a:ext cx="1838095" cy="30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12BB594-392B-D47C-6AD9-938FCF6477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00" y="3882998"/>
            <a:ext cx="10800000" cy="142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41FF1-7D3E-279D-7E6D-4DE61C3395CA}"/>
              </a:ext>
            </a:extLst>
          </p:cNvPr>
          <p:cNvSpPr/>
          <p:nvPr/>
        </p:nvSpPr>
        <p:spPr bwMode="white">
          <a:xfrm>
            <a:off x="1660837" y="4779718"/>
            <a:ext cx="1847619" cy="30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89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C3956-D6B7-A1BB-9FCF-C604B555BC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4842F7-86AB-3319-A5BD-9436E25D346D}"/>
              </a:ext>
            </a:extLst>
          </p:cNvPr>
          <p:cNvSpPr/>
          <p:nvPr/>
        </p:nvSpPr>
        <p:spPr bwMode="white">
          <a:xfrm>
            <a:off x="9081904" y="1916832"/>
            <a:ext cx="1828571" cy="180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1C035A-6DDB-CBD8-AF58-21C0A3765D53}"/>
              </a:ext>
            </a:extLst>
          </p:cNvPr>
          <p:cNvSpPr/>
          <p:nvPr/>
        </p:nvSpPr>
        <p:spPr bwMode="white">
          <a:xfrm>
            <a:off x="6910476" y="4192790"/>
            <a:ext cx="1228571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C0E202-F408-8DBF-90FC-7F9747971840}"/>
              </a:ext>
            </a:extLst>
          </p:cNvPr>
          <p:cNvSpPr/>
          <p:nvPr/>
        </p:nvSpPr>
        <p:spPr bwMode="white">
          <a:xfrm>
            <a:off x="9634285" y="4192790"/>
            <a:ext cx="1228571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F2496B-6979-07B7-CB8F-5BD8ACFD891A}"/>
              </a:ext>
            </a:extLst>
          </p:cNvPr>
          <p:cNvSpPr/>
          <p:nvPr/>
        </p:nvSpPr>
        <p:spPr bwMode="white">
          <a:xfrm>
            <a:off x="7434285" y="4926521"/>
            <a:ext cx="37142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94F265-B2D2-6B37-39FF-FB37C1FB5F70}"/>
              </a:ext>
            </a:extLst>
          </p:cNvPr>
          <p:cNvSpPr/>
          <p:nvPr/>
        </p:nvSpPr>
        <p:spPr bwMode="white">
          <a:xfrm>
            <a:off x="10148571" y="4926521"/>
            <a:ext cx="37142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6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FCFA3-62B5-DCB6-892F-5A32C0048E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081C29-B5F0-25EE-D28F-310314A86A8F}"/>
              </a:ext>
            </a:extLst>
          </p:cNvPr>
          <p:cNvSpPr/>
          <p:nvPr/>
        </p:nvSpPr>
        <p:spPr bwMode="white">
          <a:xfrm>
            <a:off x="4129523" y="2051305"/>
            <a:ext cx="371428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3BE05-99EF-EA8A-D579-E52CEEC0FE5A}"/>
              </a:ext>
            </a:extLst>
          </p:cNvPr>
          <p:cNvSpPr/>
          <p:nvPr/>
        </p:nvSpPr>
        <p:spPr bwMode="white">
          <a:xfrm>
            <a:off x="5653333" y="2041753"/>
            <a:ext cx="39047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46455-9A04-BEBB-97EA-B626DC53D6F8}"/>
              </a:ext>
            </a:extLst>
          </p:cNvPr>
          <p:cNvSpPr/>
          <p:nvPr/>
        </p:nvSpPr>
        <p:spPr bwMode="white">
          <a:xfrm>
            <a:off x="4624761" y="2758107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BCAFC-79C2-7D7E-9FDC-BF089B9C195F}"/>
              </a:ext>
            </a:extLst>
          </p:cNvPr>
          <p:cNvSpPr/>
          <p:nvPr/>
        </p:nvSpPr>
        <p:spPr bwMode="white">
          <a:xfrm>
            <a:off x="5996190" y="2758107"/>
            <a:ext cx="39047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7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