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490"/>
    <a:srgbClr val="F468B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E9451-4CFE-857B-1530-C549770FA0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 b="27893"/>
          <a:stretch/>
        </p:blipFill>
        <p:spPr>
          <a:xfrm>
            <a:off x="4295800" y="3140968"/>
            <a:ext cx="3888432" cy="59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CE923-7C08-2828-1CE8-96F5F1D711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1772816"/>
            <a:ext cx="3179947" cy="194421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927648" y="2060848"/>
            <a:ext cx="1008112" cy="864096"/>
          </a:xfrm>
          <a:prstGeom prst="line">
            <a:avLst/>
          </a:prstGeom>
          <a:ln w="15875">
            <a:solidFill>
              <a:srgbClr val="F004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927648" y="2542667"/>
            <a:ext cx="1008112" cy="864096"/>
          </a:xfrm>
          <a:prstGeom prst="line">
            <a:avLst/>
          </a:prstGeom>
          <a:ln w="15875">
            <a:solidFill>
              <a:srgbClr val="F004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927648" y="2132856"/>
            <a:ext cx="1008112" cy="848230"/>
          </a:xfrm>
          <a:prstGeom prst="line">
            <a:avLst/>
          </a:prstGeom>
          <a:ln w="15875">
            <a:solidFill>
              <a:srgbClr val="F004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927648" y="2592348"/>
            <a:ext cx="1008112" cy="848230"/>
          </a:xfrm>
          <a:prstGeom prst="line">
            <a:avLst/>
          </a:prstGeom>
          <a:ln w="15875">
            <a:solidFill>
              <a:srgbClr val="F004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1810519"/>
            <a:ext cx="3888432" cy="188774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8472264" y="2097487"/>
            <a:ext cx="1008112" cy="864096"/>
          </a:xfrm>
          <a:prstGeom prst="line">
            <a:avLst/>
          </a:prstGeom>
          <a:ln w="15875">
            <a:solidFill>
              <a:srgbClr val="F004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472264" y="2588690"/>
            <a:ext cx="1008112" cy="864096"/>
          </a:xfrm>
          <a:prstGeom prst="line">
            <a:avLst/>
          </a:prstGeom>
          <a:ln w="15875">
            <a:solidFill>
              <a:srgbClr val="F004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8472264" y="2132856"/>
            <a:ext cx="1008112" cy="848230"/>
          </a:xfrm>
          <a:prstGeom prst="line">
            <a:avLst/>
          </a:prstGeom>
          <a:ln w="15875">
            <a:solidFill>
              <a:srgbClr val="F004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8472845" y="2582265"/>
            <a:ext cx="1008112" cy="848230"/>
          </a:xfrm>
          <a:prstGeom prst="line">
            <a:avLst/>
          </a:prstGeom>
          <a:ln w="15875">
            <a:solidFill>
              <a:srgbClr val="F004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981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0E459-02F4-8B8A-9309-9A99B068B2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BEF23E-FB18-08A0-3EA4-43FBFC9F0EF4}"/>
              </a:ext>
            </a:extLst>
          </p:cNvPr>
          <p:cNvSpPr/>
          <p:nvPr/>
        </p:nvSpPr>
        <p:spPr bwMode="white">
          <a:xfrm>
            <a:off x="2358095" y="2203181"/>
            <a:ext cx="333333" cy="3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60E218-754C-C975-58ED-C40A15B92D71}"/>
              </a:ext>
            </a:extLst>
          </p:cNvPr>
          <p:cNvSpPr/>
          <p:nvPr/>
        </p:nvSpPr>
        <p:spPr bwMode="white">
          <a:xfrm>
            <a:off x="7872380" y="2203181"/>
            <a:ext cx="333333" cy="3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DF558F-AF6A-0E77-9918-FDC276D7D7BC}"/>
              </a:ext>
            </a:extLst>
          </p:cNvPr>
          <p:cNvSpPr/>
          <p:nvPr/>
        </p:nvSpPr>
        <p:spPr bwMode="white">
          <a:xfrm>
            <a:off x="10624761" y="2203181"/>
            <a:ext cx="342857" cy="3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15F299-7A10-8179-5EE4-04E05E1139FA}"/>
              </a:ext>
            </a:extLst>
          </p:cNvPr>
          <p:cNvSpPr/>
          <p:nvPr/>
        </p:nvSpPr>
        <p:spPr bwMode="white">
          <a:xfrm>
            <a:off x="5110476" y="3014424"/>
            <a:ext cx="342857" cy="31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92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82ECA-DFB0-B2ED-C648-720C4DDE22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AA0DEB-0055-B779-05D9-9C873F680E63}"/>
              </a:ext>
            </a:extLst>
          </p:cNvPr>
          <p:cNvSpPr/>
          <p:nvPr/>
        </p:nvSpPr>
        <p:spPr bwMode="white">
          <a:xfrm>
            <a:off x="1786666" y="1955791"/>
            <a:ext cx="219047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CC7675-462B-6014-CED0-6E60D3181501}"/>
              </a:ext>
            </a:extLst>
          </p:cNvPr>
          <p:cNvSpPr/>
          <p:nvPr/>
        </p:nvSpPr>
        <p:spPr bwMode="white">
          <a:xfrm>
            <a:off x="4967619" y="1946240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8F3A7-FA73-CB61-A8D0-17ECE2F78E4F}"/>
              </a:ext>
            </a:extLst>
          </p:cNvPr>
          <p:cNvSpPr/>
          <p:nvPr/>
        </p:nvSpPr>
        <p:spPr bwMode="white">
          <a:xfrm>
            <a:off x="8158095" y="1955791"/>
            <a:ext cx="209523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C62AA9-5D87-67E9-D8DE-6DE4AE205E1E}"/>
              </a:ext>
            </a:extLst>
          </p:cNvPr>
          <p:cNvSpPr/>
          <p:nvPr/>
        </p:nvSpPr>
        <p:spPr bwMode="white">
          <a:xfrm>
            <a:off x="2300952" y="2586182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D60479-7D1E-0C16-383D-0120A3F16E20}"/>
              </a:ext>
            </a:extLst>
          </p:cNvPr>
          <p:cNvSpPr/>
          <p:nvPr/>
        </p:nvSpPr>
        <p:spPr bwMode="white">
          <a:xfrm>
            <a:off x="5481904" y="2586182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7C69A6-F1D8-8229-4A7B-F0DBB7DDE5DA}"/>
              </a:ext>
            </a:extLst>
          </p:cNvPr>
          <p:cNvSpPr/>
          <p:nvPr/>
        </p:nvSpPr>
        <p:spPr bwMode="white">
          <a:xfrm>
            <a:off x="8158095" y="2586182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CEDF18-41B6-AC44-0188-7AAE18D63729}"/>
              </a:ext>
            </a:extLst>
          </p:cNvPr>
          <p:cNvSpPr/>
          <p:nvPr/>
        </p:nvSpPr>
        <p:spPr bwMode="white">
          <a:xfrm>
            <a:off x="9691428" y="2586182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B55BFB-0112-A06E-4E20-5ACDE4BFCFA7}"/>
              </a:ext>
            </a:extLst>
          </p:cNvPr>
          <p:cNvSpPr/>
          <p:nvPr/>
        </p:nvSpPr>
        <p:spPr bwMode="white">
          <a:xfrm>
            <a:off x="7967619" y="3178367"/>
            <a:ext cx="1800000" cy="30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31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29286-A976-2094-5A3D-BCABAB707D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26F5A9-E994-71E6-6C73-BCEB4BAE04B3}"/>
              </a:ext>
            </a:extLst>
          </p:cNvPr>
          <p:cNvSpPr/>
          <p:nvPr/>
        </p:nvSpPr>
        <p:spPr bwMode="white">
          <a:xfrm>
            <a:off x="1786666" y="3719505"/>
            <a:ext cx="219047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31CFBD-8B76-5F81-13CF-468D97E53079}"/>
              </a:ext>
            </a:extLst>
          </p:cNvPr>
          <p:cNvSpPr/>
          <p:nvPr/>
        </p:nvSpPr>
        <p:spPr bwMode="white">
          <a:xfrm>
            <a:off x="2243809" y="3709965"/>
            <a:ext cx="295238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0D021D-4719-850D-A31C-62CE4C6D7DF9}"/>
              </a:ext>
            </a:extLst>
          </p:cNvPr>
          <p:cNvSpPr/>
          <p:nvPr/>
        </p:nvSpPr>
        <p:spPr bwMode="white">
          <a:xfrm>
            <a:off x="2786666" y="3719505"/>
            <a:ext cx="219047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0C22A0-C9AC-36F0-835F-CBC1FE4A14F4}"/>
              </a:ext>
            </a:extLst>
          </p:cNvPr>
          <p:cNvSpPr/>
          <p:nvPr/>
        </p:nvSpPr>
        <p:spPr bwMode="white">
          <a:xfrm>
            <a:off x="3567619" y="3719505"/>
            <a:ext cx="380952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73A3F0-ABCD-5637-0ACE-7C9A2A08F4BC}"/>
              </a:ext>
            </a:extLst>
          </p:cNvPr>
          <p:cNvSpPr/>
          <p:nvPr/>
        </p:nvSpPr>
        <p:spPr bwMode="white">
          <a:xfrm>
            <a:off x="4339047" y="3690885"/>
            <a:ext cx="361904" cy="2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D1D430-35EE-0019-D52B-5CE4CFE4D6EE}"/>
              </a:ext>
            </a:extLst>
          </p:cNvPr>
          <p:cNvSpPr/>
          <p:nvPr/>
        </p:nvSpPr>
        <p:spPr bwMode="white">
          <a:xfrm>
            <a:off x="7224761" y="3719505"/>
            <a:ext cx="219047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891259-7B9E-9EA8-612B-8EE93F1BD1DA}"/>
              </a:ext>
            </a:extLst>
          </p:cNvPr>
          <p:cNvSpPr/>
          <p:nvPr/>
        </p:nvSpPr>
        <p:spPr bwMode="white">
          <a:xfrm>
            <a:off x="7690284" y="3709965"/>
            <a:ext cx="288000" cy="26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025F87-A9C7-B450-8149-0C5488797C8C}"/>
              </a:ext>
            </a:extLst>
          </p:cNvPr>
          <p:cNvSpPr/>
          <p:nvPr/>
        </p:nvSpPr>
        <p:spPr bwMode="white">
          <a:xfrm>
            <a:off x="8224761" y="3729045"/>
            <a:ext cx="219047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CA3ABB-B79A-067C-5AD4-673A7A0DC878}"/>
              </a:ext>
            </a:extLst>
          </p:cNvPr>
          <p:cNvSpPr/>
          <p:nvPr/>
        </p:nvSpPr>
        <p:spPr bwMode="white">
          <a:xfrm>
            <a:off x="9005714" y="3719505"/>
            <a:ext cx="361904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C01222-E966-A6FC-673C-BDF6B3FC3CF2}"/>
              </a:ext>
            </a:extLst>
          </p:cNvPr>
          <p:cNvSpPr/>
          <p:nvPr/>
        </p:nvSpPr>
        <p:spPr bwMode="white">
          <a:xfrm>
            <a:off x="9777142" y="3690885"/>
            <a:ext cx="371428" cy="29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40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2E062-94DF-EA68-F776-F74085FC2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86BAE9-6D0D-97C6-7CD5-F4168993B9AF}"/>
              </a:ext>
            </a:extLst>
          </p:cNvPr>
          <p:cNvSpPr/>
          <p:nvPr/>
        </p:nvSpPr>
        <p:spPr bwMode="white">
          <a:xfrm>
            <a:off x="1281904" y="3961200"/>
            <a:ext cx="2590476" cy="3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9DE685-DC8C-2424-A2C5-8B7ECAB9CA46}"/>
              </a:ext>
            </a:extLst>
          </p:cNvPr>
          <p:cNvSpPr/>
          <p:nvPr/>
        </p:nvSpPr>
        <p:spPr bwMode="white">
          <a:xfrm>
            <a:off x="4481904" y="3961200"/>
            <a:ext cx="2571428" cy="3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13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