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C60A3-B2FD-EB62-0C11-6F9DA19765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24412"/>
          <a:stretch/>
        </p:blipFill>
        <p:spPr>
          <a:xfrm>
            <a:off x="4079776" y="2996952"/>
            <a:ext cx="4464496" cy="73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A072C-C8F5-2CAA-B3CF-3EF35D8C7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AC93BD-4600-BE72-335F-D55D36B83999}"/>
              </a:ext>
            </a:extLst>
          </p:cNvPr>
          <p:cNvSpPr/>
          <p:nvPr/>
        </p:nvSpPr>
        <p:spPr bwMode="white">
          <a:xfrm>
            <a:off x="8196190" y="2059904"/>
            <a:ext cx="200000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D04A3C-4D9D-D531-8FE5-24D091408EBB}"/>
              </a:ext>
            </a:extLst>
          </p:cNvPr>
          <p:cNvSpPr/>
          <p:nvPr/>
        </p:nvSpPr>
        <p:spPr bwMode="white">
          <a:xfrm>
            <a:off x="9196190" y="2012189"/>
            <a:ext cx="200000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DB47C7-10C1-7F28-394A-512A1A281C97}"/>
              </a:ext>
            </a:extLst>
          </p:cNvPr>
          <p:cNvSpPr/>
          <p:nvPr/>
        </p:nvSpPr>
        <p:spPr bwMode="white">
          <a:xfrm>
            <a:off x="7720000" y="2556142"/>
            <a:ext cx="200000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CEA29B-1EC7-AB5D-01EE-7161635A0410}"/>
              </a:ext>
            </a:extLst>
          </p:cNvPr>
          <p:cNvSpPr/>
          <p:nvPr/>
        </p:nvSpPr>
        <p:spPr bwMode="white">
          <a:xfrm>
            <a:off x="9796190" y="2508427"/>
            <a:ext cx="200000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4C1212-D894-989B-C695-8552B7B64E05}"/>
              </a:ext>
            </a:extLst>
          </p:cNvPr>
          <p:cNvSpPr/>
          <p:nvPr/>
        </p:nvSpPr>
        <p:spPr bwMode="white">
          <a:xfrm>
            <a:off x="7520000" y="3348213"/>
            <a:ext cx="200000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F60CD3-0329-E6A1-E162-DED8A9FCA6A3}"/>
              </a:ext>
            </a:extLst>
          </p:cNvPr>
          <p:cNvSpPr/>
          <p:nvPr/>
        </p:nvSpPr>
        <p:spPr bwMode="white">
          <a:xfrm>
            <a:off x="10072380" y="3348213"/>
            <a:ext cx="200000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466000" y="3294000"/>
            <a:ext cx="306000" cy="3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20761" y="2508427"/>
            <a:ext cx="306000" cy="3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143672" y="2011877"/>
            <a:ext cx="306000" cy="3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140000" y="1964162"/>
            <a:ext cx="306000" cy="3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770000" y="2455628"/>
            <a:ext cx="306000" cy="3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993000" y="3242616"/>
            <a:ext cx="306000" cy="3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96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4" grpId="0" animBg="1"/>
      <p:bldP spid="15" grpId="0" animBg="1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CCE5D-5D6D-CCB5-9CAC-C25844DF7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C653D-5D49-327C-4A88-E0C57A322247}"/>
              </a:ext>
            </a:extLst>
          </p:cNvPr>
          <p:cNvSpPr/>
          <p:nvPr/>
        </p:nvSpPr>
        <p:spPr bwMode="white">
          <a:xfrm>
            <a:off x="4177142" y="2251079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2473C7-656F-945E-530A-873C5F9DFB92}"/>
              </a:ext>
            </a:extLst>
          </p:cNvPr>
          <p:cNvSpPr/>
          <p:nvPr/>
        </p:nvSpPr>
        <p:spPr bwMode="white">
          <a:xfrm>
            <a:off x="4634285" y="2241533"/>
            <a:ext cx="29523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185C20-CC9B-1640-525E-0E93EB1B35C0}"/>
              </a:ext>
            </a:extLst>
          </p:cNvPr>
          <p:cNvSpPr/>
          <p:nvPr/>
        </p:nvSpPr>
        <p:spPr bwMode="white">
          <a:xfrm>
            <a:off x="5177142" y="2251079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83B4D-12C8-348C-AEEF-F4E399410595}"/>
              </a:ext>
            </a:extLst>
          </p:cNvPr>
          <p:cNvSpPr/>
          <p:nvPr/>
        </p:nvSpPr>
        <p:spPr bwMode="white">
          <a:xfrm>
            <a:off x="5948571" y="2251079"/>
            <a:ext cx="38095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37A5F9-6E6B-BDE1-C4C9-7C4FF730CDC7}"/>
              </a:ext>
            </a:extLst>
          </p:cNvPr>
          <p:cNvSpPr/>
          <p:nvPr/>
        </p:nvSpPr>
        <p:spPr bwMode="white">
          <a:xfrm>
            <a:off x="1443809" y="3148343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33D361-F944-B4BD-627A-803F574D172B}"/>
              </a:ext>
            </a:extLst>
          </p:cNvPr>
          <p:cNvSpPr/>
          <p:nvPr/>
        </p:nvSpPr>
        <p:spPr bwMode="white">
          <a:xfrm>
            <a:off x="1900952" y="3138798"/>
            <a:ext cx="295238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31D1CE-AEC6-603C-9E17-D3E3A17EFBC0}"/>
              </a:ext>
            </a:extLst>
          </p:cNvPr>
          <p:cNvSpPr/>
          <p:nvPr/>
        </p:nvSpPr>
        <p:spPr bwMode="white">
          <a:xfrm>
            <a:off x="2443809" y="3148343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A53932-501B-3CEC-F8CC-12487EA5DE13}"/>
              </a:ext>
            </a:extLst>
          </p:cNvPr>
          <p:cNvSpPr/>
          <p:nvPr/>
        </p:nvSpPr>
        <p:spPr bwMode="white">
          <a:xfrm>
            <a:off x="4834285" y="3148343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439E6C-CC29-6331-3952-795472AED3F6}"/>
              </a:ext>
            </a:extLst>
          </p:cNvPr>
          <p:cNvSpPr/>
          <p:nvPr/>
        </p:nvSpPr>
        <p:spPr bwMode="white">
          <a:xfrm>
            <a:off x="5691428" y="3148343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54A669-AD81-FE92-1223-F3314C08E380}"/>
              </a:ext>
            </a:extLst>
          </p:cNvPr>
          <p:cNvSpPr/>
          <p:nvPr/>
        </p:nvSpPr>
        <p:spPr bwMode="white">
          <a:xfrm>
            <a:off x="7072380" y="3148343"/>
            <a:ext cx="323809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F06A08-1C04-4287-8768-A8213AD61F9E}"/>
              </a:ext>
            </a:extLst>
          </p:cNvPr>
          <p:cNvSpPr/>
          <p:nvPr/>
        </p:nvSpPr>
        <p:spPr bwMode="white">
          <a:xfrm>
            <a:off x="7624761" y="3148343"/>
            <a:ext cx="228571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B08EA2-A63E-C5B0-7B38-B5977054EB09}"/>
              </a:ext>
            </a:extLst>
          </p:cNvPr>
          <p:cNvSpPr/>
          <p:nvPr/>
        </p:nvSpPr>
        <p:spPr bwMode="white">
          <a:xfrm>
            <a:off x="8481904" y="3148343"/>
            <a:ext cx="21904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98F2A4-F57F-176E-7DA4-C7E15CCAD361}"/>
              </a:ext>
            </a:extLst>
          </p:cNvPr>
          <p:cNvSpPr/>
          <p:nvPr/>
        </p:nvSpPr>
        <p:spPr bwMode="white">
          <a:xfrm>
            <a:off x="9205714" y="3138798"/>
            <a:ext cx="2104762" cy="30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3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9EA58-D0AB-919E-609A-BCE0F984B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4DA03-498A-3EF0-7D18-ECB032C05DDB}"/>
              </a:ext>
            </a:extLst>
          </p:cNvPr>
          <p:cNvSpPr/>
          <p:nvPr/>
        </p:nvSpPr>
        <p:spPr bwMode="white">
          <a:xfrm>
            <a:off x="1272380" y="2733984"/>
            <a:ext cx="2152380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3A107-9476-6114-2F70-7CE318E20AE0}"/>
              </a:ext>
            </a:extLst>
          </p:cNvPr>
          <p:cNvSpPr/>
          <p:nvPr/>
        </p:nvSpPr>
        <p:spPr bwMode="white">
          <a:xfrm>
            <a:off x="1272380" y="3419729"/>
            <a:ext cx="1847619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55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A5373-F801-18B4-5F66-8086573C9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02C9D-8DB6-CD32-F536-E30E5CB003F4}"/>
              </a:ext>
            </a:extLst>
          </p:cNvPr>
          <p:cNvSpPr/>
          <p:nvPr/>
        </p:nvSpPr>
        <p:spPr bwMode="white">
          <a:xfrm>
            <a:off x="6843809" y="1810796"/>
            <a:ext cx="1847619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462392-808C-21E2-DD13-22D9C5FB16FA}"/>
              </a:ext>
            </a:extLst>
          </p:cNvPr>
          <p:cNvSpPr/>
          <p:nvPr/>
        </p:nvSpPr>
        <p:spPr bwMode="white">
          <a:xfrm>
            <a:off x="6843809" y="3202436"/>
            <a:ext cx="1847619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81E1EA-3300-2F37-2874-E221CE08F2D2}"/>
              </a:ext>
            </a:extLst>
          </p:cNvPr>
          <p:cNvSpPr/>
          <p:nvPr/>
        </p:nvSpPr>
        <p:spPr bwMode="white">
          <a:xfrm>
            <a:off x="6853333" y="4603608"/>
            <a:ext cx="1104761" cy="30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99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E693B-9CF8-3ED8-15A2-C9131A1EB7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4FA4C-B570-4EDC-30FB-005B6FBCA520}"/>
              </a:ext>
            </a:extLst>
          </p:cNvPr>
          <p:cNvSpPr/>
          <p:nvPr/>
        </p:nvSpPr>
        <p:spPr bwMode="white">
          <a:xfrm>
            <a:off x="6224761" y="2201249"/>
            <a:ext cx="219047" cy="2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6DB9D-C655-6F07-7A17-FE5EE2195AD8}"/>
              </a:ext>
            </a:extLst>
          </p:cNvPr>
          <p:cNvSpPr/>
          <p:nvPr/>
        </p:nvSpPr>
        <p:spPr bwMode="white">
          <a:xfrm>
            <a:off x="8443809" y="2201249"/>
            <a:ext cx="219047" cy="2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9638D8-938C-BBB0-9416-9CB30C8AC46E}"/>
              </a:ext>
            </a:extLst>
          </p:cNvPr>
          <p:cNvSpPr/>
          <p:nvPr/>
        </p:nvSpPr>
        <p:spPr bwMode="white">
          <a:xfrm>
            <a:off x="6920000" y="2925458"/>
            <a:ext cx="371428" cy="2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24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