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80A84F-6F14-BAC5-0E16-2F7651846B0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80" r="65557" b="26993"/>
          <a:stretch/>
        </p:blipFill>
        <p:spPr>
          <a:xfrm>
            <a:off x="4079776" y="3140968"/>
            <a:ext cx="4464496" cy="6049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B02055-788B-ECF9-FD31-9CA54A3563D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38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C23590-F2FB-1006-F468-293ADDE051EE}"/>
              </a:ext>
            </a:extLst>
          </p:cNvPr>
          <p:cNvSpPr/>
          <p:nvPr/>
        </p:nvSpPr>
        <p:spPr bwMode="white">
          <a:xfrm>
            <a:off x="6672380" y="2211901"/>
            <a:ext cx="228572" cy="238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4EE6D3D-4433-60ED-176A-6F29B4F1DE4D}"/>
              </a:ext>
            </a:extLst>
          </p:cNvPr>
          <p:cNvSpPr/>
          <p:nvPr/>
        </p:nvSpPr>
        <p:spPr bwMode="white">
          <a:xfrm>
            <a:off x="9234285" y="2211901"/>
            <a:ext cx="219047" cy="238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7DA774F-9F89-D857-2F97-F3BB06AEB426}"/>
              </a:ext>
            </a:extLst>
          </p:cNvPr>
          <p:cNvSpPr/>
          <p:nvPr/>
        </p:nvSpPr>
        <p:spPr bwMode="white">
          <a:xfrm>
            <a:off x="6672380" y="3098907"/>
            <a:ext cx="219047" cy="238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5619957-63C5-DA99-4A2B-85704C9A1FF5}"/>
              </a:ext>
            </a:extLst>
          </p:cNvPr>
          <p:cNvSpPr/>
          <p:nvPr/>
        </p:nvSpPr>
        <p:spPr bwMode="white">
          <a:xfrm>
            <a:off x="5424761" y="4062215"/>
            <a:ext cx="219047" cy="228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48F8474-8840-956B-19FE-89253584B531}"/>
              </a:ext>
            </a:extLst>
          </p:cNvPr>
          <p:cNvSpPr/>
          <p:nvPr/>
        </p:nvSpPr>
        <p:spPr bwMode="white">
          <a:xfrm>
            <a:off x="6281904" y="4062215"/>
            <a:ext cx="219047" cy="228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CFDAA6F-36B7-228E-CE0C-A819B570CC0B}"/>
              </a:ext>
            </a:extLst>
          </p:cNvPr>
          <p:cNvSpPr/>
          <p:nvPr/>
        </p:nvSpPr>
        <p:spPr bwMode="white">
          <a:xfrm>
            <a:off x="7129523" y="4062215"/>
            <a:ext cx="219047" cy="238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844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C89011-3A95-D410-DF7A-67A4607F33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68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9F18D8-966C-90BE-2858-CEF5D3EED9A9}"/>
              </a:ext>
            </a:extLst>
          </p:cNvPr>
          <p:cNvSpPr/>
          <p:nvPr/>
        </p:nvSpPr>
        <p:spPr bwMode="white">
          <a:xfrm>
            <a:off x="6272380" y="1382125"/>
            <a:ext cx="209523" cy="238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4667457-5027-F435-9CEE-33DD288493D0}"/>
              </a:ext>
            </a:extLst>
          </p:cNvPr>
          <p:cNvSpPr/>
          <p:nvPr/>
        </p:nvSpPr>
        <p:spPr bwMode="white">
          <a:xfrm>
            <a:off x="8691428" y="1382125"/>
            <a:ext cx="219047" cy="238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4DAB5A7-EDEB-25C2-CA37-3C3DB0E7DEA7}"/>
              </a:ext>
            </a:extLst>
          </p:cNvPr>
          <p:cNvSpPr/>
          <p:nvPr/>
        </p:nvSpPr>
        <p:spPr bwMode="white">
          <a:xfrm>
            <a:off x="6281904" y="2192839"/>
            <a:ext cx="371428" cy="238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471DA4C-DF65-76C4-F8BC-A4C5BF96EC1C}"/>
              </a:ext>
            </a:extLst>
          </p:cNvPr>
          <p:cNvSpPr/>
          <p:nvPr/>
        </p:nvSpPr>
        <p:spPr bwMode="white">
          <a:xfrm>
            <a:off x="4843809" y="3137082"/>
            <a:ext cx="219047" cy="238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08FEDF4-3F54-AEA8-D97C-63CCAB8D7643}"/>
              </a:ext>
            </a:extLst>
          </p:cNvPr>
          <p:cNvSpPr/>
          <p:nvPr/>
        </p:nvSpPr>
        <p:spPr bwMode="white">
          <a:xfrm>
            <a:off x="5691428" y="3137082"/>
            <a:ext cx="228571" cy="238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C9F1DCD-202E-3514-FC39-C57E8C104360}"/>
              </a:ext>
            </a:extLst>
          </p:cNvPr>
          <p:cNvSpPr/>
          <p:nvPr/>
        </p:nvSpPr>
        <p:spPr bwMode="white">
          <a:xfrm>
            <a:off x="6481904" y="3137082"/>
            <a:ext cx="371428" cy="238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2461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8C4EB6-CB9D-05CE-1785-766B9F5748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577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40013BA-1209-1C15-CBD4-557F49437E38}"/>
              </a:ext>
            </a:extLst>
          </p:cNvPr>
          <p:cNvSpPr/>
          <p:nvPr/>
        </p:nvSpPr>
        <p:spPr bwMode="white">
          <a:xfrm>
            <a:off x="5663952" y="2132856"/>
            <a:ext cx="5409523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28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11079F-CBC0-A8CD-D9EF-21AE566C8EC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0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DF064B6-4C54-7004-0A74-DB01DC950B11}"/>
              </a:ext>
            </a:extLst>
          </p:cNvPr>
          <p:cNvSpPr/>
          <p:nvPr/>
        </p:nvSpPr>
        <p:spPr bwMode="white">
          <a:xfrm>
            <a:off x="8148571" y="2782872"/>
            <a:ext cx="1114285" cy="238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4B1582C-B256-654D-DC49-D91679E13153}"/>
              </a:ext>
            </a:extLst>
          </p:cNvPr>
          <p:cNvSpPr/>
          <p:nvPr/>
        </p:nvSpPr>
        <p:spPr bwMode="white">
          <a:xfrm>
            <a:off x="9510476" y="2782872"/>
            <a:ext cx="1123809" cy="238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2587657-68EF-EB7A-00B8-64B6BC327397}"/>
              </a:ext>
            </a:extLst>
          </p:cNvPr>
          <p:cNvSpPr/>
          <p:nvPr/>
        </p:nvSpPr>
        <p:spPr bwMode="white">
          <a:xfrm>
            <a:off x="8139047" y="3545344"/>
            <a:ext cx="1123809" cy="238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85ED87C-8620-75A0-0398-852C0582F915}"/>
              </a:ext>
            </a:extLst>
          </p:cNvPr>
          <p:cNvSpPr/>
          <p:nvPr/>
        </p:nvSpPr>
        <p:spPr bwMode="white">
          <a:xfrm>
            <a:off x="9510476" y="3545344"/>
            <a:ext cx="1114285" cy="238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8321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D1A871-7259-D929-6A77-6CA3E40FCED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71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6D6C7C-29CE-96C1-9B29-A36F663562F9}"/>
              </a:ext>
            </a:extLst>
          </p:cNvPr>
          <p:cNvSpPr/>
          <p:nvPr/>
        </p:nvSpPr>
        <p:spPr bwMode="white">
          <a:xfrm>
            <a:off x="4177142" y="2095976"/>
            <a:ext cx="219047" cy="238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A01ED55-8EF0-CA6E-DE4A-9164DB65493D}"/>
              </a:ext>
            </a:extLst>
          </p:cNvPr>
          <p:cNvSpPr/>
          <p:nvPr/>
        </p:nvSpPr>
        <p:spPr bwMode="white">
          <a:xfrm>
            <a:off x="5710476" y="2095976"/>
            <a:ext cx="219047" cy="238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8B7FD9A-8893-E2C2-396B-307F00FD5123}"/>
              </a:ext>
            </a:extLst>
          </p:cNvPr>
          <p:cNvSpPr/>
          <p:nvPr/>
        </p:nvSpPr>
        <p:spPr bwMode="white">
          <a:xfrm>
            <a:off x="5224761" y="2905619"/>
            <a:ext cx="371428" cy="238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B781165-BBF2-BD37-7B50-E3077BA10878}"/>
              </a:ext>
            </a:extLst>
          </p:cNvPr>
          <p:cNvSpPr/>
          <p:nvPr/>
        </p:nvSpPr>
        <p:spPr bwMode="white">
          <a:xfrm>
            <a:off x="6910476" y="2905619"/>
            <a:ext cx="219047" cy="228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B781165-BBF2-BD37-7B50-E3077BA10878}"/>
              </a:ext>
            </a:extLst>
          </p:cNvPr>
          <p:cNvSpPr/>
          <p:nvPr/>
        </p:nvSpPr>
        <p:spPr bwMode="white">
          <a:xfrm>
            <a:off x="7680176" y="1052736"/>
            <a:ext cx="1224136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955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2023-07-25T13:51:43Z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