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FB83B2-6D66-4B66-AE88-56ED62A4CA05}" type="datetimeFigureOut">
              <a:rPr lang="zh-CN" altLang="en-US" smtClean="0"/>
              <a:t>2023-07-25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2861A8-48B0-4AB7-80F5-A8909C76AB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799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2861A8-48B0-4AB7-80F5-A8909C76AB8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062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775234-6159-DBD5-D265-AD56DDA5FA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1" b="25168"/>
          <a:stretch/>
        </p:blipFill>
        <p:spPr>
          <a:xfrm>
            <a:off x="4295800" y="3140968"/>
            <a:ext cx="4056152" cy="706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869C83-CB9A-54D6-A6EC-3AB88CCF96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9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9BD7EE-0847-E8A7-E3A2-9DC8EEF00943}"/>
              </a:ext>
            </a:extLst>
          </p:cNvPr>
          <p:cNvSpPr/>
          <p:nvPr/>
        </p:nvSpPr>
        <p:spPr bwMode="white">
          <a:xfrm>
            <a:off x="2548571" y="2269878"/>
            <a:ext cx="219047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60B50A-ABA0-C222-15CF-A234E7CA916C}"/>
              </a:ext>
            </a:extLst>
          </p:cNvPr>
          <p:cNvSpPr/>
          <p:nvPr/>
        </p:nvSpPr>
        <p:spPr bwMode="white">
          <a:xfrm>
            <a:off x="6605714" y="2269878"/>
            <a:ext cx="228571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B6B0A4-BB5E-83F6-256E-4206CB6140BA}"/>
              </a:ext>
            </a:extLst>
          </p:cNvPr>
          <p:cNvSpPr/>
          <p:nvPr/>
        </p:nvSpPr>
        <p:spPr bwMode="white">
          <a:xfrm>
            <a:off x="7462857" y="2269878"/>
            <a:ext cx="219047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47340D-6F11-805C-50B9-7C4DC3F56A7A}"/>
              </a:ext>
            </a:extLst>
          </p:cNvPr>
          <p:cNvSpPr/>
          <p:nvPr/>
        </p:nvSpPr>
        <p:spPr bwMode="white">
          <a:xfrm>
            <a:off x="8243809" y="2269878"/>
            <a:ext cx="380952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8BF907-6366-F5C9-EAA2-A149C901B4E4}"/>
              </a:ext>
            </a:extLst>
          </p:cNvPr>
          <p:cNvSpPr/>
          <p:nvPr/>
        </p:nvSpPr>
        <p:spPr bwMode="white">
          <a:xfrm>
            <a:off x="1520000" y="3119226"/>
            <a:ext cx="219047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C09ABE-776F-7D78-B05A-8EEC7292605A}"/>
              </a:ext>
            </a:extLst>
          </p:cNvPr>
          <p:cNvSpPr/>
          <p:nvPr/>
        </p:nvSpPr>
        <p:spPr bwMode="white">
          <a:xfrm>
            <a:off x="2377142" y="3119226"/>
            <a:ext cx="219047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44743DA-189A-39DF-1460-AEA80B39BF0E}"/>
              </a:ext>
            </a:extLst>
          </p:cNvPr>
          <p:cNvSpPr/>
          <p:nvPr/>
        </p:nvSpPr>
        <p:spPr bwMode="white">
          <a:xfrm>
            <a:off x="3224761" y="3119226"/>
            <a:ext cx="219047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D902AC9-2B0A-0E1B-B345-7D7C1856A0BF}"/>
              </a:ext>
            </a:extLst>
          </p:cNvPr>
          <p:cNvSpPr/>
          <p:nvPr/>
        </p:nvSpPr>
        <p:spPr bwMode="white">
          <a:xfrm>
            <a:off x="6539047" y="3119226"/>
            <a:ext cx="371428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59657CE-4EF0-6C73-1F57-E903EB4124ED}"/>
              </a:ext>
            </a:extLst>
          </p:cNvPr>
          <p:cNvSpPr/>
          <p:nvPr/>
        </p:nvSpPr>
        <p:spPr bwMode="white">
          <a:xfrm>
            <a:off x="7462857" y="3119226"/>
            <a:ext cx="219047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36DFF66-2E94-F633-C8EB-9F306431E060}"/>
              </a:ext>
            </a:extLst>
          </p:cNvPr>
          <p:cNvSpPr/>
          <p:nvPr/>
        </p:nvSpPr>
        <p:spPr bwMode="white">
          <a:xfrm>
            <a:off x="8320000" y="3119226"/>
            <a:ext cx="219047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AA7768D-5854-E89C-8B3C-267294485A9C}"/>
              </a:ext>
            </a:extLst>
          </p:cNvPr>
          <p:cNvSpPr/>
          <p:nvPr/>
        </p:nvSpPr>
        <p:spPr bwMode="white">
          <a:xfrm>
            <a:off x="1520000" y="3968573"/>
            <a:ext cx="219047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2FBCDCF-3566-BBCE-E9FC-7A11828D84E3}"/>
              </a:ext>
            </a:extLst>
          </p:cNvPr>
          <p:cNvSpPr/>
          <p:nvPr/>
        </p:nvSpPr>
        <p:spPr bwMode="white">
          <a:xfrm>
            <a:off x="2367619" y="3968573"/>
            <a:ext cx="219047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F41C996-576D-AEDD-6A92-DFA34460D4F6}"/>
              </a:ext>
            </a:extLst>
          </p:cNvPr>
          <p:cNvSpPr/>
          <p:nvPr/>
        </p:nvSpPr>
        <p:spPr bwMode="white">
          <a:xfrm>
            <a:off x="3224761" y="3968573"/>
            <a:ext cx="219047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3C02C82-C71C-3628-381E-7862F582185B}"/>
              </a:ext>
            </a:extLst>
          </p:cNvPr>
          <p:cNvSpPr/>
          <p:nvPr/>
        </p:nvSpPr>
        <p:spPr bwMode="white">
          <a:xfrm>
            <a:off x="6539047" y="3968573"/>
            <a:ext cx="371428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25B9F9B-8C29-33FC-090F-9ED13EF44945}"/>
              </a:ext>
            </a:extLst>
          </p:cNvPr>
          <p:cNvSpPr/>
          <p:nvPr/>
        </p:nvSpPr>
        <p:spPr bwMode="white">
          <a:xfrm>
            <a:off x="7462857" y="3968573"/>
            <a:ext cx="219047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2A3E7A4-1106-83A6-0861-41B62533C481}"/>
              </a:ext>
            </a:extLst>
          </p:cNvPr>
          <p:cNvSpPr/>
          <p:nvPr/>
        </p:nvSpPr>
        <p:spPr bwMode="white">
          <a:xfrm>
            <a:off x="8310476" y="3968573"/>
            <a:ext cx="219047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216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4F0138-F04F-D6C8-2F69-5B803AD92F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2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A04858-5B47-52C4-F3FF-6438252309E3}"/>
              </a:ext>
            </a:extLst>
          </p:cNvPr>
          <p:cNvSpPr/>
          <p:nvPr/>
        </p:nvSpPr>
        <p:spPr bwMode="white">
          <a:xfrm>
            <a:off x="1786666" y="2726684"/>
            <a:ext cx="219047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B43147-22BB-DAE6-6038-B6CD3BC0392A}"/>
              </a:ext>
            </a:extLst>
          </p:cNvPr>
          <p:cNvSpPr/>
          <p:nvPr/>
        </p:nvSpPr>
        <p:spPr bwMode="white">
          <a:xfrm>
            <a:off x="2643809" y="2726684"/>
            <a:ext cx="209523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F0F4CD-E5C7-72CB-C217-0F56D8D16AE0}"/>
              </a:ext>
            </a:extLst>
          </p:cNvPr>
          <p:cNvSpPr/>
          <p:nvPr/>
        </p:nvSpPr>
        <p:spPr bwMode="white">
          <a:xfrm>
            <a:off x="3415238" y="2726684"/>
            <a:ext cx="380952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A2909F-83C7-884A-F2AD-6FED28EF5BA4}"/>
              </a:ext>
            </a:extLst>
          </p:cNvPr>
          <p:cNvSpPr/>
          <p:nvPr/>
        </p:nvSpPr>
        <p:spPr bwMode="white">
          <a:xfrm>
            <a:off x="5253333" y="2726684"/>
            <a:ext cx="219047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66AF90-647B-CE48-AE0D-623F98D40B2C}"/>
              </a:ext>
            </a:extLst>
          </p:cNvPr>
          <p:cNvSpPr/>
          <p:nvPr/>
        </p:nvSpPr>
        <p:spPr bwMode="white">
          <a:xfrm>
            <a:off x="6100952" y="2726684"/>
            <a:ext cx="219047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74E41A-7DC0-E202-9C14-16EA19AB3F0D}"/>
              </a:ext>
            </a:extLst>
          </p:cNvPr>
          <p:cNvSpPr/>
          <p:nvPr/>
        </p:nvSpPr>
        <p:spPr bwMode="white">
          <a:xfrm>
            <a:off x="6862857" y="2726684"/>
            <a:ext cx="400000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FFCA099-D432-A48B-CE54-1A0C32B53864}"/>
              </a:ext>
            </a:extLst>
          </p:cNvPr>
          <p:cNvSpPr/>
          <p:nvPr/>
        </p:nvSpPr>
        <p:spPr bwMode="white">
          <a:xfrm>
            <a:off x="8710476" y="2726684"/>
            <a:ext cx="228571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AC8C2B9-B5BC-51DC-B453-162B55AD1EEB}"/>
              </a:ext>
            </a:extLst>
          </p:cNvPr>
          <p:cNvSpPr/>
          <p:nvPr/>
        </p:nvSpPr>
        <p:spPr bwMode="white">
          <a:xfrm>
            <a:off x="9567619" y="2726684"/>
            <a:ext cx="219047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F7BD371-76E9-D466-9895-8A89EBD986DA}"/>
              </a:ext>
            </a:extLst>
          </p:cNvPr>
          <p:cNvSpPr/>
          <p:nvPr/>
        </p:nvSpPr>
        <p:spPr bwMode="white">
          <a:xfrm>
            <a:off x="10339047" y="2726684"/>
            <a:ext cx="390476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759A804-F84F-1D28-015D-756D031221BD}"/>
              </a:ext>
            </a:extLst>
          </p:cNvPr>
          <p:cNvSpPr/>
          <p:nvPr/>
        </p:nvSpPr>
        <p:spPr bwMode="white">
          <a:xfrm>
            <a:off x="1720000" y="3375155"/>
            <a:ext cx="361904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8D7AECD-CC37-52AE-493A-50F7199311B6}"/>
              </a:ext>
            </a:extLst>
          </p:cNvPr>
          <p:cNvSpPr/>
          <p:nvPr/>
        </p:nvSpPr>
        <p:spPr bwMode="white">
          <a:xfrm>
            <a:off x="2634285" y="3375155"/>
            <a:ext cx="219047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AA946E2-4FC3-BF42-239A-540C059AA8B9}"/>
              </a:ext>
            </a:extLst>
          </p:cNvPr>
          <p:cNvSpPr/>
          <p:nvPr/>
        </p:nvSpPr>
        <p:spPr bwMode="white">
          <a:xfrm>
            <a:off x="3491428" y="3375155"/>
            <a:ext cx="219047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AC0C68B-A607-4B60-F50B-3619D8739AF4}"/>
              </a:ext>
            </a:extLst>
          </p:cNvPr>
          <p:cNvSpPr/>
          <p:nvPr/>
        </p:nvSpPr>
        <p:spPr bwMode="white">
          <a:xfrm>
            <a:off x="5158095" y="3375155"/>
            <a:ext cx="400000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725079E-7B5C-D19A-7834-95BE6C011124}"/>
              </a:ext>
            </a:extLst>
          </p:cNvPr>
          <p:cNvSpPr/>
          <p:nvPr/>
        </p:nvSpPr>
        <p:spPr bwMode="white">
          <a:xfrm>
            <a:off x="6100952" y="3375155"/>
            <a:ext cx="219047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94F6384-D9BB-7E89-11FD-0A54C6C1CD77}"/>
              </a:ext>
            </a:extLst>
          </p:cNvPr>
          <p:cNvSpPr/>
          <p:nvPr/>
        </p:nvSpPr>
        <p:spPr bwMode="white">
          <a:xfrm>
            <a:off x="6958095" y="3375155"/>
            <a:ext cx="219047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DEA05DC-928E-22F2-89B2-FC6B412A5D9A}"/>
              </a:ext>
            </a:extLst>
          </p:cNvPr>
          <p:cNvSpPr/>
          <p:nvPr/>
        </p:nvSpPr>
        <p:spPr bwMode="white">
          <a:xfrm>
            <a:off x="8634285" y="3375155"/>
            <a:ext cx="390477" cy="2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3D7AD70-705F-BF8B-54FD-E57465F038FE}"/>
              </a:ext>
            </a:extLst>
          </p:cNvPr>
          <p:cNvSpPr/>
          <p:nvPr/>
        </p:nvSpPr>
        <p:spPr bwMode="white">
          <a:xfrm>
            <a:off x="9567619" y="3375155"/>
            <a:ext cx="228571" cy="2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B120E99-95EC-922A-49E5-37E15513FFEA}"/>
              </a:ext>
            </a:extLst>
          </p:cNvPr>
          <p:cNvSpPr/>
          <p:nvPr/>
        </p:nvSpPr>
        <p:spPr bwMode="white">
          <a:xfrm>
            <a:off x="10424761" y="3375155"/>
            <a:ext cx="219047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C3FC071-8ACD-C427-84F7-B9CB1A5412EF}"/>
              </a:ext>
            </a:extLst>
          </p:cNvPr>
          <p:cNvSpPr/>
          <p:nvPr/>
        </p:nvSpPr>
        <p:spPr bwMode="white">
          <a:xfrm>
            <a:off x="1720000" y="4023625"/>
            <a:ext cx="361904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EEA38F8-D08E-4BB4-465A-F608BC6A9BCC}"/>
              </a:ext>
            </a:extLst>
          </p:cNvPr>
          <p:cNvSpPr/>
          <p:nvPr/>
        </p:nvSpPr>
        <p:spPr bwMode="white">
          <a:xfrm>
            <a:off x="2643809" y="4023625"/>
            <a:ext cx="209523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F0F44FF-5B7C-AC18-4732-2D6700BD19CA}"/>
              </a:ext>
            </a:extLst>
          </p:cNvPr>
          <p:cNvSpPr/>
          <p:nvPr/>
        </p:nvSpPr>
        <p:spPr bwMode="white">
          <a:xfrm>
            <a:off x="3491428" y="4023625"/>
            <a:ext cx="219047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7E35474-BF13-B392-C19B-352A0D30B39F}"/>
              </a:ext>
            </a:extLst>
          </p:cNvPr>
          <p:cNvSpPr/>
          <p:nvPr/>
        </p:nvSpPr>
        <p:spPr bwMode="white">
          <a:xfrm>
            <a:off x="5158095" y="4023625"/>
            <a:ext cx="400000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ECBD656-D5F4-DE55-018E-ECF8009C72EB}"/>
              </a:ext>
            </a:extLst>
          </p:cNvPr>
          <p:cNvSpPr/>
          <p:nvPr/>
        </p:nvSpPr>
        <p:spPr bwMode="white">
          <a:xfrm>
            <a:off x="6100952" y="4023625"/>
            <a:ext cx="219047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DD9B103-7695-10C7-4218-AA45B2F80E18}"/>
              </a:ext>
            </a:extLst>
          </p:cNvPr>
          <p:cNvSpPr/>
          <p:nvPr/>
        </p:nvSpPr>
        <p:spPr bwMode="white">
          <a:xfrm>
            <a:off x="6958095" y="4023625"/>
            <a:ext cx="219047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39955EA-C0A2-EA92-AA0A-8F6A7FE8C87C}"/>
              </a:ext>
            </a:extLst>
          </p:cNvPr>
          <p:cNvSpPr/>
          <p:nvPr/>
        </p:nvSpPr>
        <p:spPr bwMode="white">
          <a:xfrm>
            <a:off x="8634285" y="4023625"/>
            <a:ext cx="390477" cy="2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44ACD8BA-9359-B288-39CC-8EA0FB788E76}"/>
              </a:ext>
            </a:extLst>
          </p:cNvPr>
          <p:cNvSpPr/>
          <p:nvPr/>
        </p:nvSpPr>
        <p:spPr bwMode="white">
          <a:xfrm>
            <a:off x="9567619" y="4023625"/>
            <a:ext cx="219047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1AB150C1-4397-BDCC-7738-8B9D2791F5BC}"/>
              </a:ext>
            </a:extLst>
          </p:cNvPr>
          <p:cNvSpPr/>
          <p:nvPr/>
        </p:nvSpPr>
        <p:spPr bwMode="white">
          <a:xfrm>
            <a:off x="10424761" y="4023625"/>
            <a:ext cx="219047" cy="2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92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841C9F-6D80-64E0-1827-FD5F37767A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3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820F62-CBA2-D2B9-1DE9-FE47267E0276}"/>
              </a:ext>
            </a:extLst>
          </p:cNvPr>
          <p:cNvSpPr/>
          <p:nvPr/>
        </p:nvSpPr>
        <p:spPr bwMode="white">
          <a:xfrm>
            <a:off x="2300952" y="1324396"/>
            <a:ext cx="219047" cy="2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738A1F-4593-9F92-C0D7-5B0E7047A3FC}"/>
              </a:ext>
            </a:extLst>
          </p:cNvPr>
          <p:cNvSpPr/>
          <p:nvPr/>
        </p:nvSpPr>
        <p:spPr bwMode="white">
          <a:xfrm>
            <a:off x="4853333" y="1314872"/>
            <a:ext cx="219047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1E106D-4478-AC02-DECA-D91A84A50E9B}"/>
              </a:ext>
            </a:extLst>
          </p:cNvPr>
          <p:cNvSpPr/>
          <p:nvPr/>
        </p:nvSpPr>
        <p:spPr bwMode="white">
          <a:xfrm>
            <a:off x="7586666" y="1314872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76E528-68C5-C68C-83CB-34AB4B3C6D04}"/>
              </a:ext>
            </a:extLst>
          </p:cNvPr>
          <p:cNvSpPr/>
          <p:nvPr/>
        </p:nvSpPr>
        <p:spPr bwMode="white">
          <a:xfrm>
            <a:off x="10158095" y="1324396"/>
            <a:ext cx="190476" cy="2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F84081-CCFC-878D-85CE-37F53B40FCC6}"/>
              </a:ext>
            </a:extLst>
          </p:cNvPr>
          <p:cNvSpPr/>
          <p:nvPr/>
        </p:nvSpPr>
        <p:spPr bwMode="white">
          <a:xfrm>
            <a:off x="2300952" y="2038714"/>
            <a:ext cx="390476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C590AD-409D-989C-6EE3-038A089BA589}"/>
              </a:ext>
            </a:extLst>
          </p:cNvPr>
          <p:cNvSpPr/>
          <p:nvPr/>
        </p:nvSpPr>
        <p:spPr bwMode="white">
          <a:xfrm>
            <a:off x="5043809" y="2038714"/>
            <a:ext cx="371428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A27DB8-4B29-BBFE-B64F-7A7A83A96507}"/>
              </a:ext>
            </a:extLst>
          </p:cNvPr>
          <p:cNvSpPr/>
          <p:nvPr/>
        </p:nvSpPr>
        <p:spPr bwMode="white">
          <a:xfrm>
            <a:off x="7586666" y="2038714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DE2EAB-3CA2-0CB6-D207-17D6E26FD391}"/>
              </a:ext>
            </a:extLst>
          </p:cNvPr>
          <p:cNvSpPr/>
          <p:nvPr/>
        </p:nvSpPr>
        <p:spPr bwMode="white">
          <a:xfrm>
            <a:off x="10320000" y="2038714"/>
            <a:ext cx="209523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976991F-5AD4-1405-A539-0CF8E99B7EB8}"/>
              </a:ext>
            </a:extLst>
          </p:cNvPr>
          <p:cNvSpPr/>
          <p:nvPr/>
        </p:nvSpPr>
        <p:spPr bwMode="white">
          <a:xfrm>
            <a:off x="2462857" y="2686363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FE95E81-3E54-31E0-D566-A3BD61A9F0D7}"/>
              </a:ext>
            </a:extLst>
          </p:cNvPr>
          <p:cNvSpPr/>
          <p:nvPr/>
        </p:nvSpPr>
        <p:spPr bwMode="white">
          <a:xfrm>
            <a:off x="5024761" y="2686363"/>
            <a:ext cx="390476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01B0604-B4F7-3D12-AA42-2F0159298157}"/>
              </a:ext>
            </a:extLst>
          </p:cNvPr>
          <p:cNvSpPr/>
          <p:nvPr/>
        </p:nvSpPr>
        <p:spPr bwMode="white">
          <a:xfrm>
            <a:off x="7586666" y="2686363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18682A9-5804-4DF4-B5F7-1915CFD69A3E}"/>
              </a:ext>
            </a:extLst>
          </p:cNvPr>
          <p:cNvSpPr/>
          <p:nvPr/>
        </p:nvSpPr>
        <p:spPr bwMode="white">
          <a:xfrm>
            <a:off x="10320000" y="2686363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86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3E59F9-91AD-74B4-76B0-D20BA82773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2135560" y="1980000"/>
            <a:ext cx="36004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087888" y="1980000"/>
            <a:ext cx="36004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432000" y="1969200"/>
            <a:ext cx="36004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135560" y="2708920"/>
            <a:ext cx="36004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783400" y="2708920"/>
            <a:ext cx="36004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432000" y="2708920"/>
            <a:ext cx="36004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40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997ADA-6778-462C-7F23-A19097B928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681BAD-40FE-F258-751D-7E3001B88B18}"/>
              </a:ext>
            </a:extLst>
          </p:cNvPr>
          <p:cNvSpPr/>
          <p:nvPr/>
        </p:nvSpPr>
        <p:spPr bwMode="white">
          <a:xfrm>
            <a:off x="1805714" y="3693768"/>
            <a:ext cx="371428" cy="23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915597-F870-5148-1128-04A976F6284B}"/>
              </a:ext>
            </a:extLst>
          </p:cNvPr>
          <p:cNvSpPr/>
          <p:nvPr/>
        </p:nvSpPr>
        <p:spPr bwMode="white">
          <a:xfrm>
            <a:off x="2329523" y="3693768"/>
            <a:ext cx="323809" cy="21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E96893-9621-E308-93CC-76BADF3BE7B1}"/>
              </a:ext>
            </a:extLst>
          </p:cNvPr>
          <p:cNvSpPr/>
          <p:nvPr/>
        </p:nvSpPr>
        <p:spPr bwMode="white">
          <a:xfrm>
            <a:off x="2881904" y="3693768"/>
            <a:ext cx="219047" cy="23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9F4233-D95A-8483-DBA9-0391009B9248}"/>
              </a:ext>
            </a:extLst>
          </p:cNvPr>
          <p:cNvSpPr/>
          <p:nvPr/>
        </p:nvSpPr>
        <p:spPr bwMode="white">
          <a:xfrm>
            <a:off x="3729523" y="3693768"/>
            <a:ext cx="219047" cy="23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E17828-7E6F-12C1-8425-11392B73EFD4}"/>
              </a:ext>
            </a:extLst>
          </p:cNvPr>
          <p:cNvSpPr/>
          <p:nvPr/>
        </p:nvSpPr>
        <p:spPr bwMode="white">
          <a:xfrm>
            <a:off x="4424761" y="3646017"/>
            <a:ext cx="371428" cy="315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0DC286-796C-13EE-19EF-7486B7A48600}"/>
              </a:ext>
            </a:extLst>
          </p:cNvPr>
          <p:cNvSpPr/>
          <p:nvPr/>
        </p:nvSpPr>
        <p:spPr bwMode="white">
          <a:xfrm>
            <a:off x="7072380" y="3693768"/>
            <a:ext cx="371428" cy="23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D377752-4396-615D-7B15-8442ECE9B946}"/>
              </a:ext>
            </a:extLst>
          </p:cNvPr>
          <p:cNvSpPr/>
          <p:nvPr/>
        </p:nvSpPr>
        <p:spPr bwMode="white">
          <a:xfrm>
            <a:off x="7608644" y="3693768"/>
            <a:ext cx="288000" cy="267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65A2A30-BCE7-1178-B33D-A05D46DF9F9F}"/>
              </a:ext>
            </a:extLst>
          </p:cNvPr>
          <p:cNvSpPr/>
          <p:nvPr/>
        </p:nvSpPr>
        <p:spPr bwMode="white">
          <a:xfrm>
            <a:off x="8148571" y="3693768"/>
            <a:ext cx="209523" cy="23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C1C5AE1-3CB5-CC3D-67C7-63696A4ADF90}"/>
              </a:ext>
            </a:extLst>
          </p:cNvPr>
          <p:cNvSpPr/>
          <p:nvPr/>
        </p:nvSpPr>
        <p:spPr bwMode="white">
          <a:xfrm>
            <a:off x="8996190" y="3693768"/>
            <a:ext cx="219047" cy="23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C2AB828-A416-4547-A561-9118BA4829F2}"/>
              </a:ext>
            </a:extLst>
          </p:cNvPr>
          <p:cNvSpPr/>
          <p:nvPr/>
        </p:nvSpPr>
        <p:spPr bwMode="white">
          <a:xfrm>
            <a:off x="9691428" y="3646017"/>
            <a:ext cx="361904" cy="315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231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</Words>
  <Application>Microsoft Office PowerPoint</Application>
  <PresentationFormat>宽屏</PresentationFormat>
  <Paragraphs>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2023-07-25T14:58:13Z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