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8204F-13E3-5542-5174-1166755A2D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 b="35032"/>
          <a:stretch/>
        </p:blipFill>
        <p:spPr>
          <a:xfrm>
            <a:off x="4295800" y="3172607"/>
            <a:ext cx="4392488" cy="60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E0B14-68E0-CD5B-FC20-575E0AD2FA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6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6230F-9158-777F-CD1D-D14E93073EB6}"/>
              </a:ext>
            </a:extLst>
          </p:cNvPr>
          <p:cNvSpPr/>
          <p:nvPr/>
        </p:nvSpPr>
        <p:spPr bwMode="white">
          <a:xfrm>
            <a:off x="2300952" y="1897737"/>
            <a:ext cx="219047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797AC-0C87-244C-11D3-2D26D5FBC135}"/>
              </a:ext>
            </a:extLst>
          </p:cNvPr>
          <p:cNvSpPr/>
          <p:nvPr/>
        </p:nvSpPr>
        <p:spPr bwMode="white">
          <a:xfrm>
            <a:off x="4967619" y="1897737"/>
            <a:ext cx="219047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35D813-DCF9-0986-ED81-0853347B2F2E}"/>
              </a:ext>
            </a:extLst>
          </p:cNvPr>
          <p:cNvSpPr/>
          <p:nvPr/>
        </p:nvSpPr>
        <p:spPr bwMode="white">
          <a:xfrm>
            <a:off x="7643809" y="1897737"/>
            <a:ext cx="219047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44E8B4-26B2-0CB4-A95D-4F775BD0FBC5}"/>
              </a:ext>
            </a:extLst>
          </p:cNvPr>
          <p:cNvSpPr/>
          <p:nvPr/>
        </p:nvSpPr>
        <p:spPr bwMode="white">
          <a:xfrm>
            <a:off x="10320000" y="1897737"/>
            <a:ext cx="219047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7C5D5B-A9D2-BB97-F1FB-E73FB48DCCF1}"/>
              </a:ext>
            </a:extLst>
          </p:cNvPr>
          <p:cNvSpPr/>
          <p:nvPr/>
        </p:nvSpPr>
        <p:spPr bwMode="white">
          <a:xfrm>
            <a:off x="2300952" y="2565796"/>
            <a:ext cx="219047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00AA35-6AE5-F15B-1BBF-E38185041A57}"/>
              </a:ext>
            </a:extLst>
          </p:cNvPr>
          <p:cNvSpPr/>
          <p:nvPr/>
        </p:nvSpPr>
        <p:spPr bwMode="white">
          <a:xfrm>
            <a:off x="4986666" y="2565796"/>
            <a:ext cx="371428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3C6229-00A3-6B9D-47FD-C341F4BBFF28}"/>
              </a:ext>
            </a:extLst>
          </p:cNvPr>
          <p:cNvSpPr/>
          <p:nvPr/>
        </p:nvSpPr>
        <p:spPr bwMode="white">
          <a:xfrm>
            <a:off x="7643809" y="2565796"/>
            <a:ext cx="219047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915DA6-385E-BC12-5F1D-332902E1D3B1}"/>
              </a:ext>
            </a:extLst>
          </p:cNvPr>
          <p:cNvSpPr/>
          <p:nvPr/>
        </p:nvSpPr>
        <p:spPr bwMode="white">
          <a:xfrm>
            <a:off x="10329523" y="2565796"/>
            <a:ext cx="380952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91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735AD-4478-C5BD-6DE5-F932E0A47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EE040-FCAA-0ED0-4C47-37E70FB94D2F}"/>
              </a:ext>
            </a:extLst>
          </p:cNvPr>
          <p:cNvSpPr/>
          <p:nvPr/>
        </p:nvSpPr>
        <p:spPr bwMode="white">
          <a:xfrm>
            <a:off x="5653333" y="2373151"/>
            <a:ext cx="1838095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269766-2C1E-6B56-5874-AEEBE87D984D}"/>
              </a:ext>
            </a:extLst>
          </p:cNvPr>
          <p:cNvSpPr/>
          <p:nvPr/>
        </p:nvSpPr>
        <p:spPr bwMode="white">
          <a:xfrm>
            <a:off x="5653333" y="4117441"/>
            <a:ext cx="1990476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73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5834B-F88E-1170-35E9-8387C1A4B6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6AFE5-346B-FF1D-E14B-88CEF4185551}"/>
              </a:ext>
            </a:extLst>
          </p:cNvPr>
          <p:cNvSpPr/>
          <p:nvPr/>
        </p:nvSpPr>
        <p:spPr bwMode="white">
          <a:xfrm>
            <a:off x="8234285" y="2757613"/>
            <a:ext cx="2571428" cy="31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9FEDFB-7244-3503-2A43-F347F7CEBCB4}"/>
              </a:ext>
            </a:extLst>
          </p:cNvPr>
          <p:cNvSpPr/>
          <p:nvPr/>
        </p:nvSpPr>
        <p:spPr bwMode="white">
          <a:xfrm>
            <a:off x="8234285" y="3435573"/>
            <a:ext cx="2571428" cy="31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75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C33C0-D73E-EEB2-0F8C-4FD4174E29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F8DF1-3DBF-1C83-72EB-DBB5E53E77EA}"/>
              </a:ext>
            </a:extLst>
          </p:cNvPr>
          <p:cNvSpPr/>
          <p:nvPr/>
        </p:nvSpPr>
        <p:spPr bwMode="white">
          <a:xfrm>
            <a:off x="1281904" y="3905642"/>
            <a:ext cx="1676190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8192E8-DD39-DB7D-55DA-B204172AC395}"/>
              </a:ext>
            </a:extLst>
          </p:cNvPr>
          <p:cNvSpPr/>
          <p:nvPr/>
        </p:nvSpPr>
        <p:spPr bwMode="white">
          <a:xfrm>
            <a:off x="1272380" y="4553330"/>
            <a:ext cx="1685714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3F8DF1-3DBF-1C83-72EB-DBB5E53E77EA}"/>
              </a:ext>
            </a:extLst>
          </p:cNvPr>
          <p:cNvSpPr/>
          <p:nvPr/>
        </p:nvSpPr>
        <p:spPr bwMode="white">
          <a:xfrm>
            <a:off x="2958094" y="3905642"/>
            <a:ext cx="3425938" cy="3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82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52019-A869-BA8E-E6B5-B60D977C00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5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2810E-99D2-BB11-27F5-9D73A88EB30E}"/>
              </a:ext>
            </a:extLst>
          </p:cNvPr>
          <p:cNvSpPr/>
          <p:nvPr/>
        </p:nvSpPr>
        <p:spPr bwMode="white">
          <a:xfrm>
            <a:off x="9024761" y="2203885"/>
            <a:ext cx="333333" cy="20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0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