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7D08A-F7C9-15F2-0390-0E64B85DBA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 b="36906"/>
          <a:stretch/>
        </p:blipFill>
        <p:spPr>
          <a:xfrm>
            <a:off x="2567608" y="3140968"/>
            <a:ext cx="7152496" cy="54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9262B-5B63-483F-136B-BAA6F8E9A4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A26DAC-8B3A-8675-FDF8-F535AE6BE645}"/>
              </a:ext>
            </a:extLst>
          </p:cNvPr>
          <p:cNvSpPr/>
          <p:nvPr/>
        </p:nvSpPr>
        <p:spPr bwMode="white">
          <a:xfrm>
            <a:off x="2815238" y="2010336"/>
            <a:ext cx="371428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3F7CA-6860-5239-81EE-1845745B06D5}"/>
              </a:ext>
            </a:extLst>
          </p:cNvPr>
          <p:cNvSpPr/>
          <p:nvPr/>
        </p:nvSpPr>
        <p:spPr bwMode="white">
          <a:xfrm>
            <a:off x="5558095" y="2010336"/>
            <a:ext cx="209523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29DBCF-2F71-7A85-D3BA-78B1A9F50247}"/>
              </a:ext>
            </a:extLst>
          </p:cNvPr>
          <p:cNvSpPr/>
          <p:nvPr/>
        </p:nvSpPr>
        <p:spPr bwMode="white">
          <a:xfrm>
            <a:off x="8215238" y="2010336"/>
            <a:ext cx="209523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2D26A4-9E51-C6C1-584F-6B20FBBF8BC6}"/>
              </a:ext>
            </a:extLst>
          </p:cNvPr>
          <p:cNvSpPr/>
          <p:nvPr/>
        </p:nvSpPr>
        <p:spPr bwMode="white">
          <a:xfrm>
            <a:off x="10872380" y="2010336"/>
            <a:ext cx="371427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F54836-5C9C-2A85-A85D-A66BFA767B79}"/>
              </a:ext>
            </a:extLst>
          </p:cNvPr>
          <p:cNvSpPr/>
          <p:nvPr/>
        </p:nvSpPr>
        <p:spPr bwMode="white">
          <a:xfrm>
            <a:off x="1615238" y="2981990"/>
            <a:ext cx="209523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768EC9-C467-D2C5-4E33-3E890C8395DE}"/>
              </a:ext>
            </a:extLst>
          </p:cNvPr>
          <p:cNvSpPr/>
          <p:nvPr/>
        </p:nvSpPr>
        <p:spPr bwMode="white">
          <a:xfrm>
            <a:off x="4300952" y="2972464"/>
            <a:ext cx="219047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0E966E-A7AF-C3BF-966A-BA200DE72659}"/>
              </a:ext>
            </a:extLst>
          </p:cNvPr>
          <p:cNvSpPr/>
          <p:nvPr/>
        </p:nvSpPr>
        <p:spPr bwMode="white">
          <a:xfrm>
            <a:off x="6872380" y="2972464"/>
            <a:ext cx="371427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A21AAB-2F23-EE35-8B97-A887BFC5371B}"/>
              </a:ext>
            </a:extLst>
          </p:cNvPr>
          <p:cNvSpPr/>
          <p:nvPr/>
        </p:nvSpPr>
        <p:spPr bwMode="white">
          <a:xfrm>
            <a:off x="9729523" y="2981990"/>
            <a:ext cx="219047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88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EC0F5-1D00-5A95-D2BD-B938D8F7F4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7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6D9105-8DE4-01D5-2FA5-E052AE25D44F}"/>
              </a:ext>
            </a:extLst>
          </p:cNvPr>
          <p:cNvSpPr/>
          <p:nvPr/>
        </p:nvSpPr>
        <p:spPr bwMode="white">
          <a:xfrm>
            <a:off x="2424761" y="2144349"/>
            <a:ext cx="219047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F0B076-0354-610E-46E1-0EFEB6E718A2}"/>
              </a:ext>
            </a:extLst>
          </p:cNvPr>
          <p:cNvSpPr/>
          <p:nvPr/>
        </p:nvSpPr>
        <p:spPr bwMode="white">
          <a:xfrm>
            <a:off x="5234285" y="2144349"/>
            <a:ext cx="209523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3A885D-4034-BB2E-CFD6-6F529FA522B7}"/>
              </a:ext>
            </a:extLst>
          </p:cNvPr>
          <p:cNvSpPr/>
          <p:nvPr/>
        </p:nvSpPr>
        <p:spPr bwMode="white">
          <a:xfrm>
            <a:off x="7710476" y="2144349"/>
            <a:ext cx="380952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F760DC-EE19-77A4-29EE-0C0205CCC660}"/>
              </a:ext>
            </a:extLst>
          </p:cNvPr>
          <p:cNvSpPr/>
          <p:nvPr/>
        </p:nvSpPr>
        <p:spPr bwMode="white">
          <a:xfrm>
            <a:off x="10329523" y="2144349"/>
            <a:ext cx="219047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94BCC8-ABA9-0632-73AE-6E57F69BD504}"/>
              </a:ext>
            </a:extLst>
          </p:cNvPr>
          <p:cNvSpPr/>
          <p:nvPr/>
        </p:nvSpPr>
        <p:spPr bwMode="white">
          <a:xfrm>
            <a:off x="2424761" y="2916384"/>
            <a:ext cx="380952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9EEB21-1F86-9AE5-BA22-DF8ECB9FBCD9}"/>
              </a:ext>
            </a:extLst>
          </p:cNvPr>
          <p:cNvSpPr/>
          <p:nvPr/>
        </p:nvSpPr>
        <p:spPr bwMode="white">
          <a:xfrm>
            <a:off x="5053333" y="2916384"/>
            <a:ext cx="228571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D48CDC-0590-A717-581D-963FC9B4D3ED}"/>
              </a:ext>
            </a:extLst>
          </p:cNvPr>
          <p:cNvSpPr/>
          <p:nvPr/>
        </p:nvSpPr>
        <p:spPr bwMode="white">
          <a:xfrm>
            <a:off x="7862857" y="2916384"/>
            <a:ext cx="228572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7B84E2-E3F5-99B3-D06C-6C07948FF52A}"/>
              </a:ext>
            </a:extLst>
          </p:cNvPr>
          <p:cNvSpPr/>
          <p:nvPr/>
        </p:nvSpPr>
        <p:spPr bwMode="white">
          <a:xfrm>
            <a:off x="10158095" y="2916384"/>
            <a:ext cx="390476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609B82-534F-1FCE-7BBE-13520ED01950}"/>
              </a:ext>
            </a:extLst>
          </p:cNvPr>
          <p:cNvSpPr/>
          <p:nvPr/>
        </p:nvSpPr>
        <p:spPr bwMode="white">
          <a:xfrm>
            <a:off x="2939047" y="3688420"/>
            <a:ext cx="380952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FC3341B-1459-A081-A771-DA4F2D61260D}"/>
              </a:ext>
            </a:extLst>
          </p:cNvPr>
          <p:cNvSpPr/>
          <p:nvPr/>
        </p:nvSpPr>
        <p:spPr bwMode="white">
          <a:xfrm>
            <a:off x="5739047" y="3688420"/>
            <a:ext cx="219047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72C4CA2-BF54-9370-EC96-47B8AB8BB545}"/>
              </a:ext>
            </a:extLst>
          </p:cNvPr>
          <p:cNvSpPr/>
          <p:nvPr/>
        </p:nvSpPr>
        <p:spPr bwMode="white">
          <a:xfrm>
            <a:off x="8205714" y="3688420"/>
            <a:ext cx="219047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E0954D2-242F-7111-B27F-DAF59713DEC2}"/>
              </a:ext>
            </a:extLst>
          </p:cNvPr>
          <p:cNvSpPr/>
          <p:nvPr/>
        </p:nvSpPr>
        <p:spPr bwMode="white">
          <a:xfrm>
            <a:off x="10843809" y="3688420"/>
            <a:ext cx="390476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28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3EC24-9573-E9B4-2B8D-3470C71214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C65FA3-22A8-197C-FEFA-969FF5239817}"/>
              </a:ext>
            </a:extLst>
          </p:cNvPr>
          <p:cNvSpPr/>
          <p:nvPr/>
        </p:nvSpPr>
        <p:spPr bwMode="white">
          <a:xfrm>
            <a:off x="2815238" y="2125467"/>
            <a:ext cx="209523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89A9C6-09EC-8123-39E3-63F94DF6DEB8}"/>
              </a:ext>
            </a:extLst>
          </p:cNvPr>
          <p:cNvSpPr/>
          <p:nvPr/>
        </p:nvSpPr>
        <p:spPr bwMode="white">
          <a:xfrm>
            <a:off x="6224761" y="2125467"/>
            <a:ext cx="380952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53A13F-1D78-48AF-E7D3-42DD8ACACD29}"/>
              </a:ext>
            </a:extLst>
          </p:cNvPr>
          <p:cNvSpPr/>
          <p:nvPr/>
        </p:nvSpPr>
        <p:spPr bwMode="white">
          <a:xfrm>
            <a:off x="9805714" y="2125467"/>
            <a:ext cx="219047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989B0F-9D39-FC62-C445-7417B7E75619}"/>
              </a:ext>
            </a:extLst>
          </p:cNvPr>
          <p:cNvSpPr/>
          <p:nvPr/>
        </p:nvSpPr>
        <p:spPr bwMode="white">
          <a:xfrm>
            <a:off x="2977142" y="2897624"/>
            <a:ext cx="219047" cy="2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CC5C5D-1228-9A6D-87C5-7664DDFBAC56}"/>
              </a:ext>
            </a:extLst>
          </p:cNvPr>
          <p:cNvSpPr/>
          <p:nvPr/>
        </p:nvSpPr>
        <p:spPr bwMode="white">
          <a:xfrm>
            <a:off x="6396190" y="2897624"/>
            <a:ext cx="380952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BC503A-752C-94C4-ACF9-DC690BC28EC5}"/>
              </a:ext>
            </a:extLst>
          </p:cNvPr>
          <p:cNvSpPr/>
          <p:nvPr/>
        </p:nvSpPr>
        <p:spPr bwMode="white">
          <a:xfrm>
            <a:off x="9977142" y="2897624"/>
            <a:ext cx="219047" cy="2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89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DBB3E-9069-2B5F-5888-F891CE5C45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FC4E53-D708-9D4D-9D74-8CF21784403A}"/>
              </a:ext>
            </a:extLst>
          </p:cNvPr>
          <p:cNvSpPr/>
          <p:nvPr/>
        </p:nvSpPr>
        <p:spPr bwMode="white">
          <a:xfrm>
            <a:off x="6120000" y="2886483"/>
            <a:ext cx="333333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688FEF-08DD-2F2A-5D97-9DA873DCF941}"/>
              </a:ext>
            </a:extLst>
          </p:cNvPr>
          <p:cNvSpPr/>
          <p:nvPr/>
        </p:nvSpPr>
        <p:spPr bwMode="white">
          <a:xfrm>
            <a:off x="5148571" y="3496070"/>
            <a:ext cx="314285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0E08FA-23B9-E155-E1D9-8D92FF22C7CD}"/>
              </a:ext>
            </a:extLst>
          </p:cNvPr>
          <p:cNvSpPr/>
          <p:nvPr/>
        </p:nvSpPr>
        <p:spPr bwMode="white">
          <a:xfrm>
            <a:off x="7158095" y="3477020"/>
            <a:ext cx="333333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7AD068-868B-C799-B623-F458F5A7DCFC}"/>
              </a:ext>
            </a:extLst>
          </p:cNvPr>
          <p:cNvSpPr/>
          <p:nvPr/>
        </p:nvSpPr>
        <p:spPr bwMode="white">
          <a:xfrm>
            <a:off x="4472380" y="4058033"/>
            <a:ext cx="333333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A6E45E-69D9-70A4-8538-18C2EC414310}"/>
              </a:ext>
            </a:extLst>
          </p:cNvPr>
          <p:cNvSpPr/>
          <p:nvPr/>
        </p:nvSpPr>
        <p:spPr bwMode="white">
          <a:xfrm>
            <a:off x="8062857" y="4048508"/>
            <a:ext cx="190476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11DD18-A272-6BBC-791A-8FCADF5BFDE9}"/>
              </a:ext>
            </a:extLst>
          </p:cNvPr>
          <p:cNvSpPr/>
          <p:nvPr/>
        </p:nvSpPr>
        <p:spPr bwMode="white">
          <a:xfrm>
            <a:off x="3805714" y="4648570"/>
            <a:ext cx="323809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BAD251-A0B1-8838-5830-24134CBA16BC}"/>
              </a:ext>
            </a:extLst>
          </p:cNvPr>
          <p:cNvSpPr/>
          <p:nvPr/>
        </p:nvSpPr>
        <p:spPr bwMode="white">
          <a:xfrm>
            <a:off x="8539047" y="4658095"/>
            <a:ext cx="323809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14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A4761-143D-1718-E965-7ED613A3A4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5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7C14A-F712-8659-5597-A0228FBC0353}"/>
              </a:ext>
            </a:extLst>
          </p:cNvPr>
          <p:cNvSpPr/>
          <p:nvPr/>
        </p:nvSpPr>
        <p:spPr bwMode="white">
          <a:xfrm>
            <a:off x="1272380" y="2186050"/>
            <a:ext cx="2304761" cy="29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42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