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4BA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9" d="100"/>
          <a:sy n="59" d="100"/>
        </p:scale>
        <p:origin x="1450" y="5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081BE6-DCF5-63C8-8AF7-DCCD31D5765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56223" b="32003"/>
          <a:stretch/>
        </p:blipFill>
        <p:spPr>
          <a:xfrm>
            <a:off x="3431704" y="3140968"/>
            <a:ext cx="5544616" cy="601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D05D1D-1E8A-52B3-B0BA-4A4DAE2114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7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663CF5-0D9F-0039-8DFE-31A341DE08CA}"/>
              </a:ext>
            </a:extLst>
          </p:cNvPr>
          <p:cNvSpPr/>
          <p:nvPr/>
        </p:nvSpPr>
        <p:spPr bwMode="white">
          <a:xfrm>
            <a:off x="6872380" y="3385267"/>
            <a:ext cx="219047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A70CE6-89F5-909D-3F09-58AB1390AF95}"/>
              </a:ext>
            </a:extLst>
          </p:cNvPr>
          <p:cNvSpPr/>
          <p:nvPr/>
        </p:nvSpPr>
        <p:spPr bwMode="white">
          <a:xfrm>
            <a:off x="8577142" y="3385267"/>
            <a:ext cx="219047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6A4070-A976-B51A-B477-8AE4C518380C}"/>
              </a:ext>
            </a:extLst>
          </p:cNvPr>
          <p:cNvSpPr/>
          <p:nvPr/>
        </p:nvSpPr>
        <p:spPr bwMode="white">
          <a:xfrm>
            <a:off x="10281904" y="3385267"/>
            <a:ext cx="219047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65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493150-2A53-13C4-4752-DA9F67D1FD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9365" y="2132855"/>
            <a:ext cx="1262259" cy="86409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863" y="2140989"/>
            <a:ext cx="1368153" cy="86840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0217" y="2312196"/>
            <a:ext cx="1296144" cy="684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5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9B8E56-8DFD-2BB5-8ADC-7EB636EF20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7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0363" y="2045575"/>
            <a:ext cx="4274109" cy="1824809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6312024" y="2633943"/>
            <a:ext cx="3744416" cy="723049"/>
          </a:xfrm>
          <a:prstGeom prst="line">
            <a:avLst/>
          </a:prstGeom>
          <a:ln w="15875">
            <a:solidFill>
              <a:srgbClr val="F34B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608168" y="2633943"/>
            <a:ext cx="0" cy="723049"/>
          </a:xfrm>
          <a:prstGeom prst="line">
            <a:avLst/>
          </a:prstGeom>
          <a:ln w="15875">
            <a:solidFill>
              <a:srgbClr val="F34B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384032" y="2633943"/>
            <a:ext cx="2592288" cy="723049"/>
          </a:xfrm>
          <a:prstGeom prst="line">
            <a:avLst/>
          </a:prstGeom>
          <a:ln w="15875">
            <a:solidFill>
              <a:srgbClr val="F34B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8952016" y="2633942"/>
            <a:ext cx="1176432" cy="723050"/>
          </a:xfrm>
          <a:prstGeom prst="line">
            <a:avLst/>
          </a:prstGeom>
          <a:ln w="15875">
            <a:solidFill>
              <a:srgbClr val="F34B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135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E7A618-FDE9-C77D-69BF-FD57857FE9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1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933D03-2922-ED00-6648-108248174CF4}"/>
              </a:ext>
            </a:extLst>
          </p:cNvPr>
          <p:cNvSpPr/>
          <p:nvPr/>
        </p:nvSpPr>
        <p:spPr bwMode="white">
          <a:xfrm>
            <a:off x="3834285" y="4064127"/>
            <a:ext cx="380952" cy="334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390788-7DC6-00EA-817F-959A382F321D}"/>
              </a:ext>
            </a:extLst>
          </p:cNvPr>
          <p:cNvSpPr/>
          <p:nvPr/>
        </p:nvSpPr>
        <p:spPr bwMode="white">
          <a:xfrm>
            <a:off x="6739047" y="4064127"/>
            <a:ext cx="380952" cy="334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8540F3-5935-2C7A-9659-E8F247577A03}"/>
              </a:ext>
            </a:extLst>
          </p:cNvPr>
          <p:cNvSpPr/>
          <p:nvPr/>
        </p:nvSpPr>
        <p:spPr bwMode="white">
          <a:xfrm>
            <a:off x="9129523" y="4064127"/>
            <a:ext cx="380952" cy="334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220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C6A9B388-7A4D-D8DC-9346-A1A760BF26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94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FD2156-CBB1-1E5B-1640-091BA27DA611}"/>
              </a:ext>
            </a:extLst>
          </p:cNvPr>
          <p:cNvSpPr/>
          <p:nvPr/>
        </p:nvSpPr>
        <p:spPr bwMode="white">
          <a:xfrm>
            <a:off x="1272380" y="2060263"/>
            <a:ext cx="1114285" cy="21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2D1D0F-A853-1529-D037-CD700E82F8F5}"/>
              </a:ext>
            </a:extLst>
          </p:cNvPr>
          <p:cNvSpPr/>
          <p:nvPr/>
        </p:nvSpPr>
        <p:spPr bwMode="white">
          <a:xfrm>
            <a:off x="2643809" y="2022079"/>
            <a:ext cx="1838095" cy="29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26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2023-07-25T16:04:56Z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