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E69FDA-D588-ACBF-676A-D5F76F1C59D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7" b="32828"/>
          <a:stretch/>
        </p:blipFill>
        <p:spPr>
          <a:xfrm>
            <a:off x="3863752" y="3068960"/>
            <a:ext cx="4752528" cy="669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4BA4AB-2182-6EFA-2BFA-8E20DF9701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010778-4C20-27C4-00FE-FDAF4BE96EDF}"/>
              </a:ext>
            </a:extLst>
          </p:cNvPr>
          <p:cNvSpPr/>
          <p:nvPr/>
        </p:nvSpPr>
        <p:spPr bwMode="white">
          <a:xfrm>
            <a:off x="3929523" y="3138501"/>
            <a:ext cx="219047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0BE489-0CF0-8050-A438-952518A7F365}"/>
              </a:ext>
            </a:extLst>
          </p:cNvPr>
          <p:cNvSpPr/>
          <p:nvPr/>
        </p:nvSpPr>
        <p:spPr bwMode="white">
          <a:xfrm>
            <a:off x="3929523" y="3816129"/>
            <a:ext cx="219047" cy="24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75511E-B4E7-59BA-CC51-608DFD76E585}"/>
              </a:ext>
            </a:extLst>
          </p:cNvPr>
          <p:cNvSpPr/>
          <p:nvPr/>
        </p:nvSpPr>
        <p:spPr bwMode="white">
          <a:xfrm>
            <a:off x="3929523" y="4503301"/>
            <a:ext cx="219047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969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552E7A-B382-D3E7-4612-2FADCC6ABD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9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E3DE43-B8CA-0E14-00E8-5872BEBF7254}"/>
              </a:ext>
            </a:extLst>
          </p:cNvPr>
          <p:cNvSpPr/>
          <p:nvPr/>
        </p:nvSpPr>
        <p:spPr bwMode="white">
          <a:xfrm>
            <a:off x="7262857" y="1248227"/>
            <a:ext cx="219047" cy="2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62F2A6-3EDA-7B08-0BD2-4793AE5A0573}"/>
              </a:ext>
            </a:extLst>
          </p:cNvPr>
          <p:cNvSpPr/>
          <p:nvPr/>
        </p:nvSpPr>
        <p:spPr bwMode="white">
          <a:xfrm>
            <a:off x="6586666" y="1934032"/>
            <a:ext cx="219047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568632-B7E0-9025-7754-A4A4AC072F33}"/>
              </a:ext>
            </a:extLst>
          </p:cNvPr>
          <p:cNvSpPr/>
          <p:nvPr/>
        </p:nvSpPr>
        <p:spPr bwMode="white">
          <a:xfrm>
            <a:off x="6234285" y="2610312"/>
            <a:ext cx="219047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DB4FC6-5473-3D83-F66A-58FA4126AE2D}"/>
              </a:ext>
            </a:extLst>
          </p:cNvPr>
          <p:cNvSpPr/>
          <p:nvPr/>
        </p:nvSpPr>
        <p:spPr bwMode="white">
          <a:xfrm>
            <a:off x="7548571" y="3324693"/>
            <a:ext cx="380952" cy="2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08C96E-77BD-7291-AF1E-7F37338240DE}"/>
              </a:ext>
            </a:extLst>
          </p:cNvPr>
          <p:cNvSpPr/>
          <p:nvPr/>
        </p:nvSpPr>
        <p:spPr bwMode="white">
          <a:xfrm>
            <a:off x="7529523" y="4000973"/>
            <a:ext cx="219047" cy="2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10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14851D-764B-7FC5-57B1-C1C00F67B6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E874F4-781A-001F-19D2-8EFFA3E6AA98}"/>
              </a:ext>
            </a:extLst>
          </p:cNvPr>
          <p:cNvSpPr/>
          <p:nvPr/>
        </p:nvSpPr>
        <p:spPr bwMode="white">
          <a:xfrm>
            <a:off x="1786666" y="2067432"/>
            <a:ext cx="390476" cy="23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C1819B-7F69-79F8-EBE5-E365EF888D67}"/>
              </a:ext>
            </a:extLst>
          </p:cNvPr>
          <p:cNvSpPr/>
          <p:nvPr/>
        </p:nvSpPr>
        <p:spPr bwMode="white">
          <a:xfrm>
            <a:off x="2353333" y="2053143"/>
            <a:ext cx="288000" cy="26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0BC28F-D2C4-471C-91AE-8DD8200C9500}"/>
              </a:ext>
            </a:extLst>
          </p:cNvPr>
          <p:cNvSpPr/>
          <p:nvPr/>
        </p:nvSpPr>
        <p:spPr bwMode="white">
          <a:xfrm>
            <a:off x="2786666" y="2067432"/>
            <a:ext cx="400000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65D540-92DB-6431-0889-E6DF7DB845A6}"/>
              </a:ext>
            </a:extLst>
          </p:cNvPr>
          <p:cNvSpPr/>
          <p:nvPr/>
        </p:nvSpPr>
        <p:spPr bwMode="white">
          <a:xfrm>
            <a:off x="3653333" y="2067432"/>
            <a:ext cx="380952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461CD6-DEAA-1B88-4D94-35013AF0AB7E}"/>
              </a:ext>
            </a:extLst>
          </p:cNvPr>
          <p:cNvSpPr/>
          <p:nvPr/>
        </p:nvSpPr>
        <p:spPr bwMode="white">
          <a:xfrm>
            <a:off x="4443809" y="2048381"/>
            <a:ext cx="352380" cy="28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4E26F6-3000-CDA4-8431-8E2B685CDFE8}"/>
              </a:ext>
            </a:extLst>
          </p:cNvPr>
          <p:cNvSpPr/>
          <p:nvPr/>
        </p:nvSpPr>
        <p:spPr bwMode="white">
          <a:xfrm>
            <a:off x="1786666" y="3601038"/>
            <a:ext cx="380952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BD67D8-FE49-08CE-6A3D-D91B61AE1B91}"/>
              </a:ext>
            </a:extLst>
          </p:cNvPr>
          <p:cNvSpPr/>
          <p:nvPr/>
        </p:nvSpPr>
        <p:spPr bwMode="white">
          <a:xfrm>
            <a:off x="2320000" y="3686768"/>
            <a:ext cx="333333" cy="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E6881E-6153-04F8-28B1-148EF6E63050}"/>
              </a:ext>
            </a:extLst>
          </p:cNvPr>
          <p:cNvSpPr/>
          <p:nvPr/>
        </p:nvSpPr>
        <p:spPr bwMode="white">
          <a:xfrm>
            <a:off x="2805714" y="3601038"/>
            <a:ext cx="371428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A9F938-B339-573F-F3D3-DD6C8B57AA08}"/>
              </a:ext>
            </a:extLst>
          </p:cNvPr>
          <p:cNvSpPr/>
          <p:nvPr/>
        </p:nvSpPr>
        <p:spPr bwMode="white">
          <a:xfrm>
            <a:off x="3653333" y="3601038"/>
            <a:ext cx="390476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B04B822-F974-BEFB-566A-273016A66AF1}"/>
              </a:ext>
            </a:extLst>
          </p:cNvPr>
          <p:cNvSpPr/>
          <p:nvPr/>
        </p:nvSpPr>
        <p:spPr bwMode="white">
          <a:xfrm>
            <a:off x="4443809" y="3581987"/>
            <a:ext cx="352380" cy="28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50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386D7-CCED-9713-B12E-4A18B0A461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243A58-BBAF-9569-87FF-B78D43C0BCEE}"/>
              </a:ext>
            </a:extLst>
          </p:cNvPr>
          <p:cNvSpPr/>
          <p:nvPr/>
        </p:nvSpPr>
        <p:spPr bwMode="white">
          <a:xfrm>
            <a:off x="1786666" y="2791047"/>
            <a:ext cx="390476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4B278C-707C-98FC-FC70-54D32F915F60}"/>
              </a:ext>
            </a:extLst>
          </p:cNvPr>
          <p:cNvSpPr/>
          <p:nvPr/>
        </p:nvSpPr>
        <p:spPr bwMode="white">
          <a:xfrm>
            <a:off x="2320000" y="2886285"/>
            <a:ext cx="333333" cy="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CFF469-FE78-3688-3987-9969A21F5982}"/>
              </a:ext>
            </a:extLst>
          </p:cNvPr>
          <p:cNvSpPr/>
          <p:nvPr/>
        </p:nvSpPr>
        <p:spPr bwMode="white">
          <a:xfrm>
            <a:off x="2796190" y="2791047"/>
            <a:ext cx="390476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96E031-4E64-24B7-2660-81B7F6585B81}"/>
              </a:ext>
            </a:extLst>
          </p:cNvPr>
          <p:cNvSpPr/>
          <p:nvPr/>
        </p:nvSpPr>
        <p:spPr bwMode="white">
          <a:xfrm>
            <a:off x="3739047" y="2800571"/>
            <a:ext cx="219047" cy="2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69B12E-D2C6-8B37-5780-3EAC2B03B191}"/>
              </a:ext>
            </a:extLst>
          </p:cNvPr>
          <p:cNvSpPr/>
          <p:nvPr/>
        </p:nvSpPr>
        <p:spPr bwMode="white">
          <a:xfrm>
            <a:off x="4434285" y="2772000"/>
            <a:ext cx="371428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A40B26-A2A1-4788-4D73-84FD56D10936}"/>
              </a:ext>
            </a:extLst>
          </p:cNvPr>
          <p:cNvSpPr/>
          <p:nvPr/>
        </p:nvSpPr>
        <p:spPr bwMode="white">
          <a:xfrm>
            <a:off x="1710476" y="4191047"/>
            <a:ext cx="5971428" cy="3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260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2023-07-24T17:37:36Z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