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86" r:id="rId4"/>
    <p:sldId id="385" r:id="rId5"/>
    <p:sldId id="384" r:id="rId6"/>
    <p:sldId id="383" r:id="rId7"/>
    <p:sldId id="380" r:id="rId8"/>
    <p:sldId id="379" r:id="rId9"/>
    <p:sldId id="378" r:id="rId10"/>
    <p:sldId id="377" r:id="rId11"/>
    <p:sldId id="376" r:id="rId12"/>
    <p:sldId id="375" r:id="rId13"/>
    <p:sldId id="373" r:id="rId14"/>
    <p:sldId id="370" r:id="rId15"/>
    <p:sldId id="369" r:id="rId16"/>
    <p:sldId id="387" r:id="rId17"/>
    <p:sldId id="367" r:id="rId18"/>
    <p:sldId id="366" r:id="rId19"/>
    <p:sldId id="388" r:id="rId20"/>
    <p:sldId id="365" r:id="rId21"/>
    <p:sldId id="364" r:id="rId22"/>
  </p:sldIdLst>
  <p:sldSz cx="12192000" cy="6858000"/>
  <p:notesSz cx="6858000" cy="9144000"/>
  <p:custDataLst>
    <p:tags r:id="rId2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12" autoAdjust="0"/>
    <p:restoredTop sz="94660" autoAdjust="0"/>
  </p:normalViewPr>
  <p:slideViewPr>
    <p:cSldViewPr showGuides="1">
      <p:cViewPr>
        <p:scale>
          <a:sx n="58" d="100"/>
          <a:sy n="58" d="100"/>
        </p:scale>
        <p:origin x="1166" y="605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gs" Target="tags/tag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0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27648" y="1772816"/>
            <a:ext cx="6009481" cy="308198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7688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50049" y="3113596"/>
            <a:ext cx="399867" cy="4102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342" y="864049"/>
            <a:ext cx="7698602" cy="46531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6796630" y="5040246"/>
            <a:ext cx="370166" cy="3388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358"/>
          <a:stretch>
            <a:fillRect/>
          </a:stretch>
        </p:blipFill>
        <p:spPr>
          <a:xfrm>
            <a:off x="839416" y="5552459"/>
            <a:ext cx="7848872" cy="8829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620"/>
          <a:stretch>
            <a:fillRect/>
          </a:stretch>
        </p:blipFill>
        <p:spPr>
          <a:xfrm>
            <a:off x="6789396" y="1879123"/>
            <a:ext cx="6784969" cy="20539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352" y="692696"/>
            <a:ext cx="10369152" cy="33332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680176" y="3429000"/>
            <a:ext cx="864096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64352" y="3538466"/>
            <a:ext cx="3649696" cy="31750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5307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662214" y="3820000"/>
            <a:ext cx="323702" cy="4007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0912" y="3140968"/>
            <a:ext cx="4713990" cy="37531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5798"/>
          <a:stretch>
            <a:fillRect/>
          </a:stretch>
        </p:blipFill>
        <p:spPr>
          <a:xfrm>
            <a:off x="407368" y="1286558"/>
            <a:ext cx="11089232" cy="48153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202"/>
          <a:stretch>
            <a:fillRect/>
          </a:stretch>
        </p:blipFill>
        <p:spPr>
          <a:xfrm>
            <a:off x="116966" y="836712"/>
            <a:ext cx="10009210" cy="36724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517" y="4473664"/>
            <a:ext cx="10047003" cy="21053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42772" y="1052736"/>
            <a:ext cx="5112568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42772" y="1772816"/>
            <a:ext cx="1069678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988914" y="1052736"/>
            <a:ext cx="3816424" cy="31866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848454" y="1758482"/>
            <a:ext cx="4006886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742772" y="2478562"/>
            <a:ext cx="2221806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3118796" y="2460556"/>
            <a:ext cx="2736544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729517" y="3197506"/>
            <a:ext cx="1370965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2100482" y="3232658"/>
            <a:ext cx="2088232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4242416" y="3232658"/>
            <a:ext cx="1612924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582814" y="3951602"/>
            <a:ext cx="1700886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2312334" y="3948796"/>
            <a:ext cx="3543006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742772" y="4540058"/>
            <a:ext cx="4810363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5428282" y="4549588"/>
            <a:ext cx="4233039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610383" y="5325940"/>
            <a:ext cx="842027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1596306" y="5229200"/>
            <a:ext cx="3096464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4836666" y="5286538"/>
            <a:ext cx="5112688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650350" y="5999556"/>
            <a:ext cx="3682380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704"/>
            <a:ext cx="947395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1343472" y="2357600"/>
            <a:ext cx="5112568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auto">
          <a:xfrm>
            <a:off x="1367776" y="3151041"/>
            <a:ext cx="767784" cy="3586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auto">
          <a:xfrm>
            <a:off x="2135560" y="3114360"/>
            <a:ext cx="2088232" cy="3953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auto">
          <a:xfrm>
            <a:off x="4224504" y="3114360"/>
            <a:ext cx="2231535" cy="3586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auto">
          <a:xfrm>
            <a:off x="1367776" y="3799113"/>
            <a:ext cx="2423968" cy="4306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auto">
          <a:xfrm>
            <a:off x="3899755" y="3777103"/>
            <a:ext cx="2556283" cy="3953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auto">
          <a:xfrm>
            <a:off x="1343472" y="4444087"/>
            <a:ext cx="4608512" cy="4306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auto">
          <a:xfrm>
            <a:off x="5951984" y="4487531"/>
            <a:ext cx="623472" cy="3586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auto">
          <a:xfrm>
            <a:off x="1230266" y="5186956"/>
            <a:ext cx="5112568" cy="4096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auto">
          <a:xfrm>
            <a:off x="1330228" y="5955249"/>
            <a:ext cx="2893564" cy="4347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340"/>
          <a:stretch>
            <a:fillRect/>
          </a:stretch>
        </p:blipFill>
        <p:spPr>
          <a:xfrm>
            <a:off x="720000" y="900000"/>
            <a:ext cx="10632584" cy="56382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7464152" y="5805264"/>
            <a:ext cx="1368152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660"/>
          <a:stretch>
            <a:fillRect/>
          </a:stretch>
        </p:blipFill>
        <p:spPr>
          <a:xfrm>
            <a:off x="257658" y="870927"/>
            <a:ext cx="11161240" cy="17025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1095"/>
          <a:stretch>
            <a:fillRect/>
          </a:stretch>
        </p:blipFill>
        <p:spPr>
          <a:xfrm>
            <a:off x="1121754" y="2564904"/>
            <a:ext cx="11070246" cy="16649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76120" y="3933056"/>
            <a:ext cx="3054717" cy="21667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905"/>
          <a:stretch>
            <a:fillRect/>
          </a:stretch>
        </p:blipFill>
        <p:spPr>
          <a:xfrm>
            <a:off x="570370" y="846072"/>
            <a:ext cx="11070246" cy="40950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537658" y="918080"/>
            <a:ext cx="5264695" cy="792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auto">
          <a:xfrm>
            <a:off x="5835064" y="1062096"/>
            <a:ext cx="2199537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auto">
          <a:xfrm>
            <a:off x="8090764" y="955437"/>
            <a:ext cx="2464117" cy="5387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auto">
          <a:xfrm>
            <a:off x="504947" y="1737060"/>
            <a:ext cx="1552991" cy="5387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auto">
          <a:xfrm>
            <a:off x="2110077" y="1722956"/>
            <a:ext cx="3836293" cy="5387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auto">
          <a:xfrm>
            <a:off x="6105493" y="1731980"/>
            <a:ext cx="2550638" cy="5387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auto">
          <a:xfrm>
            <a:off x="8656131" y="1731980"/>
            <a:ext cx="1754736" cy="5387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auto">
          <a:xfrm>
            <a:off x="401754" y="2773515"/>
            <a:ext cx="7128792" cy="5387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auto">
          <a:xfrm>
            <a:off x="7522162" y="2508523"/>
            <a:ext cx="3032719" cy="12178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auto">
          <a:xfrm>
            <a:off x="504947" y="3809970"/>
            <a:ext cx="3143700" cy="10685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34885" y="4238243"/>
            <a:ext cx="3067672" cy="217590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53621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6554104" y="3496792"/>
            <a:ext cx="1419341" cy="4095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8086645" y="3627503"/>
            <a:ext cx="348304" cy="522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8086645" y="3496792"/>
            <a:ext cx="827223" cy="4095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8635225" y="4350771"/>
            <a:ext cx="2098536" cy="4705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85169" y="5213464"/>
            <a:ext cx="592118" cy="4618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7642557" y="5222178"/>
            <a:ext cx="1036206" cy="4531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69039"/>
            <a:ext cx="666772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623392" y="836712"/>
            <a:ext cx="6120680" cy="5387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0" name="矩形 59"/>
          <p:cNvSpPr/>
          <p:nvPr/>
        </p:nvSpPr>
        <p:spPr bwMode="auto">
          <a:xfrm>
            <a:off x="720000" y="1375419"/>
            <a:ext cx="2855720" cy="5387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1" name="矩形 60"/>
          <p:cNvSpPr/>
          <p:nvPr/>
        </p:nvSpPr>
        <p:spPr bwMode="auto">
          <a:xfrm>
            <a:off x="3614613" y="1237799"/>
            <a:ext cx="2985443" cy="5387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2" name="矩形 61"/>
          <p:cNvSpPr/>
          <p:nvPr/>
        </p:nvSpPr>
        <p:spPr bwMode="auto">
          <a:xfrm>
            <a:off x="720000" y="1914126"/>
            <a:ext cx="4799936" cy="5737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3" name="矩形 62"/>
          <p:cNvSpPr/>
          <p:nvPr/>
        </p:nvSpPr>
        <p:spPr bwMode="auto">
          <a:xfrm>
            <a:off x="5591945" y="1931639"/>
            <a:ext cx="1152128" cy="5387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4" name="矩形 63"/>
          <p:cNvSpPr/>
          <p:nvPr/>
        </p:nvSpPr>
        <p:spPr bwMode="auto">
          <a:xfrm>
            <a:off x="720000" y="2452833"/>
            <a:ext cx="6240096" cy="5387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5" name="矩形 64"/>
          <p:cNvSpPr/>
          <p:nvPr/>
        </p:nvSpPr>
        <p:spPr bwMode="auto">
          <a:xfrm>
            <a:off x="655851" y="3093494"/>
            <a:ext cx="4720069" cy="5387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6" name="矩形 65"/>
          <p:cNvSpPr/>
          <p:nvPr/>
        </p:nvSpPr>
        <p:spPr bwMode="auto">
          <a:xfrm>
            <a:off x="5472528" y="3139641"/>
            <a:ext cx="1415561" cy="5387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7" name="矩形 66"/>
          <p:cNvSpPr/>
          <p:nvPr/>
        </p:nvSpPr>
        <p:spPr bwMode="auto">
          <a:xfrm>
            <a:off x="712900" y="3799600"/>
            <a:ext cx="5887156" cy="5387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8" name="矩形 67"/>
          <p:cNvSpPr/>
          <p:nvPr/>
        </p:nvSpPr>
        <p:spPr bwMode="auto">
          <a:xfrm>
            <a:off x="551769" y="4190205"/>
            <a:ext cx="1727808" cy="5387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9" name="矩形 68"/>
          <p:cNvSpPr/>
          <p:nvPr/>
        </p:nvSpPr>
        <p:spPr bwMode="auto">
          <a:xfrm>
            <a:off x="2286677" y="4264256"/>
            <a:ext cx="4025347" cy="5387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0" name="矩形 69"/>
          <p:cNvSpPr/>
          <p:nvPr/>
        </p:nvSpPr>
        <p:spPr bwMode="auto">
          <a:xfrm>
            <a:off x="6299681" y="4264256"/>
            <a:ext cx="588408" cy="5387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1" name="矩形 70"/>
          <p:cNvSpPr/>
          <p:nvPr/>
        </p:nvSpPr>
        <p:spPr bwMode="auto">
          <a:xfrm>
            <a:off x="593453" y="4670350"/>
            <a:ext cx="4566443" cy="5387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2" name="矩形 71"/>
          <p:cNvSpPr/>
          <p:nvPr/>
        </p:nvSpPr>
        <p:spPr bwMode="auto">
          <a:xfrm>
            <a:off x="655851" y="5189377"/>
            <a:ext cx="1582956" cy="14593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3" name="矩形 72"/>
          <p:cNvSpPr/>
          <p:nvPr/>
        </p:nvSpPr>
        <p:spPr bwMode="auto">
          <a:xfrm>
            <a:off x="2224407" y="5197368"/>
            <a:ext cx="1582956" cy="14593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4" name="矩形 73"/>
          <p:cNvSpPr/>
          <p:nvPr/>
        </p:nvSpPr>
        <p:spPr bwMode="auto">
          <a:xfrm>
            <a:off x="3792963" y="5253419"/>
            <a:ext cx="1582956" cy="14593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87518" y="1903586"/>
            <a:ext cx="3067672" cy="217590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57394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10678611" y="5047293"/>
            <a:ext cx="390347" cy="4290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56376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843251" y="2053748"/>
            <a:ext cx="323024" cy="3758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782138" y="4658421"/>
            <a:ext cx="419058" cy="3758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405" r="19680"/>
          <a:stretch>
            <a:fillRect/>
          </a:stretch>
        </p:blipFill>
        <p:spPr>
          <a:xfrm>
            <a:off x="7860196" y="4218845"/>
            <a:ext cx="3960440" cy="25161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692696"/>
            <a:ext cx="9505056" cy="42071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400256" y="3356992"/>
            <a:ext cx="432048" cy="4098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8867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850644" y="1109777"/>
            <a:ext cx="599801" cy="4100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1704" y="2276872"/>
            <a:ext cx="5012263" cy="43591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734661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4" name="矩形 33"/>
          <p:cNvSpPr/>
          <p:nvPr/>
        </p:nvSpPr>
        <p:spPr bwMode="auto">
          <a:xfrm>
            <a:off x="911424" y="2708920"/>
            <a:ext cx="4176464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auto">
          <a:xfrm>
            <a:off x="1055440" y="3392997"/>
            <a:ext cx="576064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auto">
          <a:xfrm>
            <a:off x="1703512" y="3371790"/>
            <a:ext cx="3312368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auto">
          <a:xfrm>
            <a:off x="911424" y="4017359"/>
            <a:ext cx="792088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auto">
          <a:xfrm>
            <a:off x="1713642" y="4004784"/>
            <a:ext cx="3230230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auto">
          <a:xfrm>
            <a:off x="1055440" y="4603782"/>
            <a:ext cx="1008112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auto">
          <a:xfrm>
            <a:off x="2045049" y="4652702"/>
            <a:ext cx="2898823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auto">
          <a:xfrm>
            <a:off x="917112" y="5061195"/>
            <a:ext cx="1290456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auto">
          <a:xfrm>
            <a:off x="2207568" y="5167118"/>
            <a:ext cx="5616624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/>
        </p:nvSpPr>
        <p:spPr bwMode="auto">
          <a:xfrm>
            <a:off x="1038890" y="5770636"/>
            <a:ext cx="4625062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704"/>
            <a:ext cx="987931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260300" y="3011512"/>
            <a:ext cx="334753" cy="3594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785352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483120" y="5601510"/>
            <a:ext cx="259620" cy="2857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0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41</cp:revision>
  <dcterms:created xsi:type="dcterms:W3CDTF">2015-09-16T06:52:00Z</dcterms:created>
  <dcterms:modified xsi:type="dcterms:W3CDTF">2024-06-28T07:15:37Z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2052-12.1.0.16929</vt:lpwstr>
  </property>
</Properties>
</file>