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3" r:id="rId6"/>
    <p:sldId id="370" r:id="rId7"/>
    <p:sldId id="369" r:id="rId8"/>
    <p:sldId id="367" r:id="rId9"/>
    <p:sldId id="366" r:id="rId10"/>
    <p:sldId id="365" r:id="rId11"/>
    <p:sldId id="37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730" y="6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8894"/>
          <a:stretch>
            <a:fillRect/>
          </a:stretch>
        </p:blipFill>
        <p:spPr>
          <a:xfrm>
            <a:off x="335360" y="3140968"/>
            <a:ext cx="11639550" cy="665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19" t="53762"/>
          <a:stretch>
            <a:fillRect/>
          </a:stretch>
        </p:blipFill>
        <p:spPr>
          <a:xfrm>
            <a:off x="5835054" y="3961822"/>
            <a:ext cx="3650953" cy="26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633" y="980728"/>
            <a:ext cx="8222861" cy="334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37846" y="897793"/>
            <a:ext cx="1569963" cy="72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07809" y="897791"/>
            <a:ext cx="4104456" cy="8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61901" y="980729"/>
            <a:ext cx="1966588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56504" y="1837959"/>
            <a:ext cx="2515401" cy="53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04308" y="1670286"/>
            <a:ext cx="5224181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3408" y="2266948"/>
            <a:ext cx="1732995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36403" y="2371846"/>
            <a:ext cx="2807710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03305" y="2266948"/>
            <a:ext cx="3425184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97557" y="2925237"/>
            <a:ext cx="5616253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39886" y="2896721"/>
            <a:ext cx="2214679" cy="774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67163" y="3804432"/>
            <a:ext cx="2504742" cy="501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66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>
            <a:fillRect/>
          </a:stretch>
        </p:blipFill>
        <p:spPr>
          <a:xfrm>
            <a:off x="720000" y="900000"/>
            <a:ext cx="10878098" cy="28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11147" y="1125000"/>
            <a:ext cx="341625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70865" y="3069000"/>
            <a:ext cx="530419" cy="413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2149" y="3460281"/>
            <a:ext cx="3399272" cy="2520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7"/>
          <a:stretch>
            <a:fillRect/>
          </a:stretch>
        </p:blipFill>
        <p:spPr>
          <a:xfrm>
            <a:off x="695400" y="836712"/>
            <a:ext cx="10878098" cy="279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16593" y="2969664"/>
            <a:ext cx="584360" cy="42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800" y="3861047"/>
            <a:ext cx="3672408" cy="2546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13" y="674381"/>
            <a:ext cx="7221295" cy="6062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5576" y="2654008"/>
            <a:ext cx="2472632" cy="3171178"/>
          </a:xfrm>
          <a:prstGeom prst="rect">
            <a:avLst/>
          </a:prstGeom>
        </p:spPr>
      </p:pic>
      <p:sp useBgFill="1">
        <p:nvSpPr>
          <p:cNvPr id="37" name="矩形 36"/>
          <p:cNvSpPr/>
          <p:nvPr/>
        </p:nvSpPr>
        <p:spPr bwMode="auto">
          <a:xfrm>
            <a:off x="896615" y="2729796"/>
            <a:ext cx="4220029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896615" y="3336088"/>
            <a:ext cx="658060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554674" y="3288797"/>
            <a:ext cx="3561969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996422" y="3906543"/>
            <a:ext cx="785612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752416" y="3939555"/>
            <a:ext cx="3364227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012879" y="4452708"/>
            <a:ext cx="1223875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2244041" y="4469473"/>
            <a:ext cx="1771765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4047362" y="4473350"/>
            <a:ext cx="1069281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996422" y="5036361"/>
            <a:ext cx="2149770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3155403" y="5113790"/>
            <a:ext cx="1961241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981510" y="5779934"/>
            <a:ext cx="1406817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383627" y="5668635"/>
            <a:ext cx="1632178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025041" y="5607324"/>
            <a:ext cx="1091602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110101" y="6305645"/>
            <a:ext cx="1126653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244041" y="6236973"/>
            <a:ext cx="3561969" cy="43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5534"/>
            <a:ext cx="7848872" cy="502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754468"/>
            <a:ext cx="7848872" cy="70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231904" y="5921414"/>
            <a:ext cx="628799" cy="368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92"/>
          <a:stretch>
            <a:fillRect/>
          </a:stretch>
        </p:blipFill>
        <p:spPr>
          <a:xfrm>
            <a:off x="335360" y="836712"/>
            <a:ext cx="9037362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4" t="39758"/>
          <a:stretch>
            <a:fillRect/>
          </a:stretch>
        </p:blipFill>
        <p:spPr>
          <a:xfrm>
            <a:off x="8832304" y="1311627"/>
            <a:ext cx="3244394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/>
          <p:cNvSpPr/>
          <p:nvPr/>
        </p:nvSpPr>
        <p:spPr bwMode="auto">
          <a:xfrm>
            <a:off x="335360" y="2778995"/>
            <a:ext cx="4248472" cy="621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583832" y="2571767"/>
            <a:ext cx="4079776" cy="8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335360" y="3587484"/>
            <a:ext cx="2376264" cy="8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2819278" y="3577289"/>
            <a:ext cx="4716882" cy="8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545834" y="3716712"/>
            <a:ext cx="1214461" cy="8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21350" y="4239058"/>
            <a:ext cx="4716881" cy="8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2" t="53762" r="53720"/>
          <a:stretch>
            <a:fillRect/>
          </a:stretch>
        </p:blipFill>
        <p:spPr>
          <a:xfrm>
            <a:off x="9192344" y="3888599"/>
            <a:ext cx="2631312" cy="26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548681"/>
            <a:ext cx="9874145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184" y="4221088"/>
            <a:ext cx="8640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3"/>
          <a:stretch>
            <a:fillRect/>
          </a:stretch>
        </p:blipFill>
        <p:spPr>
          <a:xfrm>
            <a:off x="983432" y="764704"/>
            <a:ext cx="9217024" cy="403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19" t="53762"/>
          <a:stretch>
            <a:fillRect/>
          </a:stretch>
        </p:blipFill>
        <p:spPr>
          <a:xfrm>
            <a:off x="5159896" y="3946627"/>
            <a:ext cx="3650953" cy="266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