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68" y="2957512"/>
            <a:ext cx="11594132" cy="925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299"/>
            <a:ext cx="6888168" cy="588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68082" y="2348881"/>
            <a:ext cx="464022" cy="41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53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2592" y="5640473"/>
            <a:ext cx="240149" cy="27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25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2996952"/>
            <a:ext cx="4392488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3432" y="5190870"/>
            <a:ext cx="3672408" cy="551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11424" y="5741976"/>
            <a:ext cx="2434306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83432" y="6174023"/>
            <a:ext cx="460851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5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274098"/>
            <a:ext cx="4464496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343472" y="3933056"/>
            <a:ext cx="3744416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43472" y="4644610"/>
            <a:ext cx="5256584" cy="116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341454" y="6066610"/>
            <a:ext cx="461053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 flipV="1">
            <a:off x="722990" y="980728"/>
            <a:ext cx="4076865" cy="273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03914" y="3831438"/>
            <a:ext cx="4672006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03914" y="4483242"/>
            <a:ext cx="3879918" cy="601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14100" y="5224521"/>
            <a:ext cx="3481700" cy="508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5" y="1750339"/>
            <a:ext cx="3055884" cy="2732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80" y="738111"/>
            <a:ext cx="916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6" t="18904" b="28591"/>
          <a:stretch>
            <a:fillRect/>
          </a:stretch>
        </p:blipFill>
        <p:spPr>
          <a:xfrm>
            <a:off x="9408368" y="2348880"/>
            <a:ext cx="3187260" cy="4149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07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43737" y="2060848"/>
            <a:ext cx="1535839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317032" y="2060848"/>
            <a:ext cx="298688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16313" y="2492895"/>
            <a:ext cx="4443583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16313" y="3028002"/>
            <a:ext cx="483143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170972" y="3028002"/>
            <a:ext cx="1535839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706811" y="3131062"/>
            <a:ext cx="2453085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16313" y="3563976"/>
            <a:ext cx="2453085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169398" y="3608860"/>
            <a:ext cx="2134514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51384" y="4143967"/>
            <a:ext cx="1535839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16313" y="4605968"/>
            <a:ext cx="4947639" cy="55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86160" y="5212508"/>
            <a:ext cx="4041688" cy="74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4761688" y="5278732"/>
            <a:ext cx="1535839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43560" y="5893072"/>
            <a:ext cx="4947639" cy="869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655179" y="3121380"/>
            <a:ext cx="2252225" cy="42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662973" y="5358349"/>
            <a:ext cx="911800" cy="40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51394" y="6091014"/>
            <a:ext cx="2260018" cy="420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5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876" y="3836368"/>
            <a:ext cx="2751471" cy="514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314" y="4808802"/>
            <a:ext cx="1999338" cy="39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8451"/>
            <a:ext cx="8400336" cy="5921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03924" y="3429000"/>
            <a:ext cx="596331" cy="540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9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67165" y="2869604"/>
            <a:ext cx="323870" cy="376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3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1195595"/>
            <a:ext cx="399867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45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2780928"/>
            <a:ext cx="4248472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231904" y="2780928"/>
            <a:ext cx="399867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983432" y="3419270"/>
            <a:ext cx="2664296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647728" y="3419269"/>
            <a:ext cx="2021552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013905" y="3991274"/>
            <a:ext cx="4617866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014573" y="4548623"/>
            <a:ext cx="760947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763790" y="4524825"/>
            <a:ext cx="217197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015890" y="4524824"/>
            <a:ext cx="2296133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365586" y="4524823"/>
            <a:ext cx="217197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20000" y="5097661"/>
            <a:ext cx="217197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2977625" y="5135925"/>
            <a:ext cx="2654145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5631352" y="5040130"/>
            <a:ext cx="2048824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680176" y="5097661"/>
            <a:ext cx="217197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983432" y="5619071"/>
            <a:ext cx="3384376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345852" y="5708759"/>
            <a:ext cx="1606132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951984" y="5647081"/>
            <a:ext cx="217197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973918" y="6239982"/>
            <a:ext cx="3393889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708920"/>
            <a:ext cx="561662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80278" y="3773339"/>
            <a:ext cx="3187530" cy="519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381774" y="3623198"/>
            <a:ext cx="2434306" cy="66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222263" y="4537328"/>
            <a:ext cx="1993418" cy="66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228470" y="4453902"/>
            <a:ext cx="3587609" cy="66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99456" y="5368032"/>
            <a:ext cx="792088" cy="66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973614" y="5427650"/>
            <a:ext cx="2434306" cy="66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1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18007" y="5553072"/>
            <a:ext cx="417421" cy="37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