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375" r:id="rId4"/>
    <p:sldId id="374" r:id="rId5"/>
    <p:sldId id="373" r:id="rId6"/>
    <p:sldId id="372" r:id="rId7"/>
    <p:sldId id="371" r:id="rId8"/>
    <p:sldId id="370" r:id="rId9"/>
    <p:sldId id="369" r:id="rId10"/>
    <p:sldId id="366" r:id="rId11"/>
    <p:sldId id="365" r:id="rId12"/>
    <p:sldId id="364" r:id="rId13"/>
  </p:sldIdLst>
  <p:sldSz cx="12192000" cy="6858000"/>
  <p:notesSz cx="6858000" cy="9144000"/>
  <p:custDataLst>
    <p:tags r:id="rId17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 showGuides="1">
      <p:cViewPr>
        <p:scale>
          <a:sx n="69" d="100"/>
          <a:sy n="69" d="100"/>
        </p:scale>
        <p:origin x="749" y="37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Sp="0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1344" y="3010672"/>
            <a:ext cx="11737304" cy="80545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40233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7550" y="900000"/>
            <a:ext cx="694865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8" name="矩形 67"/>
          <p:cNvSpPr/>
          <p:nvPr/>
        </p:nvSpPr>
        <p:spPr bwMode="auto">
          <a:xfrm>
            <a:off x="959884" y="980728"/>
            <a:ext cx="1902161" cy="4097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9" name="矩形 68"/>
          <p:cNvSpPr/>
          <p:nvPr/>
        </p:nvSpPr>
        <p:spPr bwMode="auto">
          <a:xfrm>
            <a:off x="2939174" y="1484784"/>
            <a:ext cx="1944216" cy="19442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0" name="矩形 69"/>
          <p:cNvSpPr/>
          <p:nvPr/>
        </p:nvSpPr>
        <p:spPr bwMode="auto">
          <a:xfrm>
            <a:off x="922949" y="1471170"/>
            <a:ext cx="1939095" cy="9497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1" name="矩形 70"/>
          <p:cNvSpPr/>
          <p:nvPr/>
        </p:nvSpPr>
        <p:spPr bwMode="auto">
          <a:xfrm>
            <a:off x="927622" y="2501616"/>
            <a:ext cx="1435488" cy="4097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2" name="矩形 71"/>
          <p:cNvSpPr/>
          <p:nvPr/>
        </p:nvSpPr>
        <p:spPr bwMode="auto">
          <a:xfrm>
            <a:off x="2586910" y="2582344"/>
            <a:ext cx="275134" cy="4097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3" name="矩形 72"/>
          <p:cNvSpPr/>
          <p:nvPr/>
        </p:nvSpPr>
        <p:spPr bwMode="auto">
          <a:xfrm>
            <a:off x="817183" y="3059920"/>
            <a:ext cx="2044861" cy="4097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4" name="矩形 73"/>
          <p:cNvSpPr/>
          <p:nvPr/>
        </p:nvSpPr>
        <p:spPr bwMode="auto">
          <a:xfrm>
            <a:off x="959884" y="3575143"/>
            <a:ext cx="2915394" cy="4097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5" name="矩形 74"/>
          <p:cNvSpPr/>
          <p:nvPr/>
        </p:nvSpPr>
        <p:spPr bwMode="auto">
          <a:xfrm>
            <a:off x="3911282" y="3619843"/>
            <a:ext cx="1476164" cy="4097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6" name="矩形 75"/>
          <p:cNvSpPr/>
          <p:nvPr/>
        </p:nvSpPr>
        <p:spPr bwMode="auto">
          <a:xfrm>
            <a:off x="5423450" y="3619843"/>
            <a:ext cx="1908212" cy="4097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7" name="矩形 76"/>
          <p:cNvSpPr/>
          <p:nvPr/>
        </p:nvSpPr>
        <p:spPr bwMode="auto">
          <a:xfrm>
            <a:off x="922948" y="4108666"/>
            <a:ext cx="2304257" cy="6884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8" name="矩形 77"/>
          <p:cNvSpPr/>
          <p:nvPr/>
        </p:nvSpPr>
        <p:spPr bwMode="auto">
          <a:xfrm>
            <a:off x="850942" y="4977116"/>
            <a:ext cx="1512168" cy="4097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9" name="矩形 78"/>
          <p:cNvSpPr/>
          <p:nvPr/>
        </p:nvSpPr>
        <p:spPr bwMode="auto">
          <a:xfrm>
            <a:off x="4979998" y="900000"/>
            <a:ext cx="2423672" cy="2529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0" name="矩形 79"/>
          <p:cNvSpPr/>
          <p:nvPr/>
        </p:nvSpPr>
        <p:spPr bwMode="auto">
          <a:xfrm>
            <a:off x="2363110" y="5000950"/>
            <a:ext cx="4968552" cy="4097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1" name="矩形 80"/>
          <p:cNvSpPr/>
          <p:nvPr/>
        </p:nvSpPr>
        <p:spPr bwMode="auto">
          <a:xfrm>
            <a:off x="922948" y="5420043"/>
            <a:ext cx="720082" cy="4097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2" name="矩形 81"/>
          <p:cNvSpPr/>
          <p:nvPr/>
        </p:nvSpPr>
        <p:spPr bwMode="auto">
          <a:xfrm>
            <a:off x="1597264" y="5436184"/>
            <a:ext cx="3214117" cy="4097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3" name="矩形 82"/>
          <p:cNvSpPr/>
          <p:nvPr/>
        </p:nvSpPr>
        <p:spPr bwMode="auto">
          <a:xfrm>
            <a:off x="4811380" y="5408998"/>
            <a:ext cx="1368153" cy="4097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4" name="矩形 83"/>
          <p:cNvSpPr/>
          <p:nvPr/>
        </p:nvSpPr>
        <p:spPr bwMode="auto">
          <a:xfrm>
            <a:off x="6227200" y="5436184"/>
            <a:ext cx="1104461" cy="4097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5" name="矩形 84"/>
          <p:cNvSpPr/>
          <p:nvPr/>
        </p:nvSpPr>
        <p:spPr bwMode="auto">
          <a:xfrm>
            <a:off x="872725" y="6043086"/>
            <a:ext cx="2813329" cy="5714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" grpId="0" animBg="1"/>
      <p:bldP spid="69" grpId="0" animBg="1"/>
      <p:bldP spid="70" grpId="0" animBg="1"/>
      <p:bldP spid="71" grpId="0" animBg="1"/>
      <p:bldP spid="72" grpId="0" animBg="1"/>
      <p:bldP spid="73" grpId="0" animBg="1"/>
      <p:bldP spid="74" grpId="0" animBg="1"/>
      <p:bldP spid="75" grpId="0" animBg="1"/>
      <p:bldP spid="76" grpId="0" animBg="1"/>
      <p:bldP spid="77" grpId="0" animBg="1"/>
      <p:bldP spid="78" grpId="0" animBg="1"/>
      <p:bldP spid="79" grpId="0" animBg="1"/>
      <p:bldP spid="80" grpId="0" animBg="1"/>
      <p:bldP spid="81" grpId="0" animBg="1"/>
      <p:bldP spid="82" grpId="0" animBg="1"/>
      <p:bldP spid="83" grpId="0" animBg="1"/>
      <p:bldP spid="84" grpId="0" animBg="1"/>
      <p:bldP spid="8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868954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231791" y="2659600"/>
            <a:ext cx="294439" cy="3160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378978" y="5446234"/>
            <a:ext cx="588878" cy="3447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996582" y="5446234"/>
            <a:ext cx="768415" cy="3950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7786541" y="5439052"/>
            <a:ext cx="1199301" cy="4021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143705" y="6150074"/>
            <a:ext cx="596059" cy="3519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768490" y="6150074"/>
            <a:ext cx="725325" cy="4021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2529724" y="6150074"/>
            <a:ext cx="732507" cy="4021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49676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678611" y="3236030"/>
            <a:ext cx="390347" cy="4195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45981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669090" y="3084596"/>
            <a:ext cx="352264" cy="4102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782311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auto">
          <a:xfrm>
            <a:off x="1055440" y="3050693"/>
            <a:ext cx="2880320" cy="4102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9" name="矩形 48"/>
          <p:cNvSpPr/>
          <p:nvPr/>
        </p:nvSpPr>
        <p:spPr bwMode="auto">
          <a:xfrm>
            <a:off x="1084469" y="3717032"/>
            <a:ext cx="2779283" cy="4102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0" name="矩形 49"/>
          <p:cNvSpPr/>
          <p:nvPr/>
        </p:nvSpPr>
        <p:spPr bwMode="auto">
          <a:xfrm>
            <a:off x="1084469" y="4293096"/>
            <a:ext cx="1843179" cy="4102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1" name="矩形 50"/>
          <p:cNvSpPr/>
          <p:nvPr/>
        </p:nvSpPr>
        <p:spPr bwMode="auto">
          <a:xfrm>
            <a:off x="3935760" y="3140968"/>
            <a:ext cx="1584176" cy="20162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2" name="矩形 51"/>
          <p:cNvSpPr/>
          <p:nvPr/>
        </p:nvSpPr>
        <p:spPr bwMode="auto">
          <a:xfrm>
            <a:off x="3044280" y="4293025"/>
            <a:ext cx="891480" cy="4102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3" name="矩形 52"/>
          <p:cNvSpPr/>
          <p:nvPr/>
        </p:nvSpPr>
        <p:spPr bwMode="auto">
          <a:xfrm>
            <a:off x="1107671" y="4863339"/>
            <a:ext cx="2684073" cy="4102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4" name="矩形 53"/>
          <p:cNvSpPr/>
          <p:nvPr/>
        </p:nvSpPr>
        <p:spPr bwMode="auto">
          <a:xfrm>
            <a:off x="981875" y="5433511"/>
            <a:ext cx="1843179" cy="4102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5" name="矩形 54"/>
          <p:cNvSpPr/>
          <p:nvPr/>
        </p:nvSpPr>
        <p:spPr bwMode="auto">
          <a:xfrm>
            <a:off x="2895221" y="5406490"/>
            <a:ext cx="2120659" cy="4102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6" name="矩形 55"/>
          <p:cNvSpPr/>
          <p:nvPr/>
        </p:nvSpPr>
        <p:spPr bwMode="auto">
          <a:xfrm>
            <a:off x="5023488" y="5406490"/>
            <a:ext cx="3160743" cy="4102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7" name="矩形 56"/>
          <p:cNvSpPr/>
          <p:nvPr/>
        </p:nvSpPr>
        <p:spPr bwMode="auto">
          <a:xfrm>
            <a:off x="1107671" y="6073989"/>
            <a:ext cx="1531945" cy="4102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8" name="矩形 57"/>
          <p:cNvSpPr/>
          <p:nvPr/>
        </p:nvSpPr>
        <p:spPr bwMode="auto">
          <a:xfrm>
            <a:off x="2639616" y="6003684"/>
            <a:ext cx="5040560" cy="6563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9" name="矩形 58"/>
          <p:cNvSpPr/>
          <p:nvPr/>
        </p:nvSpPr>
        <p:spPr bwMode="auto">
          <a:xfrm>
            <a:off x="5811770" y="3140968"/>
            <a:ext cx="2588485" cy="20162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54" grpId="0" animBg="1"/>
      <p:bldP spid="55" grpId="0" animBg="1"/>
      <p:bldP spid="56" grpId="0" animBg="1"/>
      <p:bldP spid="57" grpId="0" animBg="1"/>
      <p:bldP spid="5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620688"/>
            <a:ext cx="11520000" cy="38920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435" t="46407" b="24840"/>
          <a:stretch>
            <a:fillRect/>
          </a:stretch>
        </p:blipFill>
        <p:spPr>
          <a:xfrm>
            <a:off x="4655840" y="4437112"/>
            <a:ext cx="4037203" cy="21602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1" name="矩形 30"/>
          <p:cNvSpPr/>
          <p:nvPr/>
        </p:nvSpPr>
        <p:spPr bwMode="auto">
          <a:xfrm>
            <a:off x="767408" y="908720"/>
            <a:ext cx="5760640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auto">
          <a:xfrm>
            <a:off x="4799856" y="4455624"/>
            <a:ext cx="4104456" cy="22857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auto">
          <a:xfrm>
            <a:off x="6672064" y="908720"/>
            <a:ext cx="4608512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auto">
          <a:xfrm>
            <a:off x="839416" y="1772816"/>
            <a:ext cx="2448272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auto">
          <a:xfrm>
            <a:off x="3431704" y="1819740"/>
            <a:ext cx="6048672" cy="4102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auto">
          <a:xfrm>
            <a:off x="9624392" y="1814554"/>
            <a:ext cx="1584176" cy="4102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auto">
          <a:xfrm>
            <a:off x="695400" y="2937599"/>
            <a:ext cx="1008112" cy="4102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auto">
          <a:xfrm>
            <a:off x="1750662" y="2683836"/>
            <a:ext cx="8305778" cy="8891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/>
        </p:nvSpPr>
        <p:spPr bwMode="auto">
          <a:xfrm>
            <a:off x="10213310" y="2852936"/>
            <a:ext cx="995258" cy="4948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/>
        </p:nvSpPr>
        <p:spPr bwMode="auto">
          <a:xfrm>
            <a:off x="839416" y="3905150"/>
            <a:ext cx="8712968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39002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033190" y="4161303"/>
            <a:ext cx="333223" cy="4100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360" y="908720"/>
            <a:ext cx="9593501" cy="40411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582510" y="3526900"/>
            <a:ext cx="369209" cy="5588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902"/>
          <a:stretch>
            <a:fillRect/>
          </a:stretch>
        </p:blipFill>
        <p:spPr>
          <a:xfrm>
            <a:off x="8924181" y="3212976"/>
            <a:ext cx="3232411" cy="35283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4632" y="692696"/>
            <a:ext cx="11520000" cy="35635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251805" y="2807966"/>
            <a:ext cx="352264" cy="4097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52384" y="3284985"/>
            <a:ext cx="3858188" cy="33843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N2YxOGMyNDFkMTQxMWJhZTVlZDhiNDQyZGU2OTYwOWE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1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39</cp:revision>
  <dcterms:created xsi:type="dcterms:W3CDTF">2015-09-16T06:52:00Z</dcterms:created>
  <dcterms:modified xsi:type="dcterms:W3CDTF">2024-06-28T07:14:40Z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2052-12.1.0.16929</vt:lpwstr>
  </property>
</Properties>
</file>