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5" r:id="rId4"/>
    <p:sldId id="384" r:id="rId5"/>
    <p:sldId id="383" r:id="rId6"/>
    <p:sldId id="382" r:id="rId7"/>
    <p:sldId id="381" r:id="rId8"/>
    <p:sldId id="380" r:id="rId9"/>
    <p:sldId id="379" r:id="rId10"/>
    <p:sldId id="378" r:id="rId11"/>
    <p:sldId id="377" r:id="rId12"/>
    <p:sldId id="375" r:id="rId13"/>
    <p:sldId id="374" r:id="rId14"/>
    <p:sldId id="373" r:id="rId15"/>
    <p:sldId id="372" r:id="rId16"/>
    <p:sldId id="371" r:id="rId17"/>
    <p:sldId id="370" r:id="rId18"/>
    <p:sldId id="369" r:id="rId19"/>
    <p:sldId id="368" r:id="rId20"/>
    <p:sldId id="367" r:id="rId21"/>
    <p:sldId id="366" r:id="rId22"/>
    <p:sldId id="365" r:id="rId23"/>
    <p:sldId id="364" r:id="rId24"/>
  </p:sldIdLst>
  <p:sldSz cx="12192000" cy="685800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1812" y="2076450"/>
            <a:ext cx="6048375" cy="270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849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auto">
          <a:xfrm>
            <a:off x="720000" y="2701877"/>
            <a:ext cx="5664032" cy="1046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384032" y="2698429"/>
            <a:ext cx="2232248" cy="1046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4149080"/>
            <a:ext cx="11520000" cy="2545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auto">
          <a:xfrm>
            <a:off x="551384" y="5648040"/>
            <a:ext cx="7416824" cy="1046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8074756" y="5543300"/>
            <a:ext cx="2232248" cy="1046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849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551384" y="2702766"/>
            <a:ext cx="7488832" cy="1046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8049202" y="2695910"/>
            <a:ext cx="2232248" cy="1046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998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0049" y="2404289"/>
            <a:ext cx="380827" cy="428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7891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9222848" y="5266582"/>
            <a:ext cx="323609" cy="364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2375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61526" y="2492470"/>
            <a:ext cx="338431" cy="38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56513" y="5550352"/>
            <a:ext cx="507647" cy="372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322670" y="5990823"/>
            <a:ext cx="524569" cy="33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314209" y="6100941"/>
            <a:ext cx="473804" cy="364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084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04429" y="2781011"/>
            <a:ext cx="333223" cy="401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28264" y="3267973"/>
            <a:ext cx="495074" cy="38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613950" y="3392101"/>
            <a:ext cx="333223" cy="410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832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27448" y="4509120"/>
            <a:ext cx="6264696" cy="1223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7392144" y="4523721"/>
            <a:ext cx="2232248" cy="1223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820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551384" y="2659704"/>
            <a:ext cx="8640960" cy="1046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9228951" y="2564904"/>
            <a:ext cx="2232248" cy="1046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033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27448" y="3429000"/>
            <a:ext cx="7704856" cy="1046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8832304" y="3429000"/>
            <a:ext cx="2232248" cy="1046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1415480" y="4864293"/>
            <a:ext cx="6048672" cy="1046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583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05860" y="3462678"/>
            <a:ext cx="8918532" cy="1190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551384" y="4657009"/>
            <a:ext cx="3456384" cy="1046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720000" y="5703451"/>
            <a:ext cx="9192424" cy="1046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988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4290247" y="2908919"/>
            <a:ext cx="514115" cy="447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013157" y="3080296"/>
            <a:ext cx="333223" cy="380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240991" y="3384967"/>
            <a:ext cx="352264" cy="276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414016" y="3689637"/>
            <a:ext cx="323702" cy="380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98909" y="3699158"/>
            <a:ext cx="352264" cy="276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404165" y="4679816"/>
            <a:ext cx="352264" cy="276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441586" y="4679816"/>
            <a:ext cx="761652" cy="276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231801" y="4556043"/>
            <a:ext cx="323702" cy="399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278743" y="4556043"/>
            <a:ext cx="209454" cy="399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0135933" y="5041612"/>
            <a:ext cx="495074" cy="38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023338" y="5308198"/>
            <a:ext cx="761652" cy="276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5823074" y="5174905"/>
            <a:ext cx="323702" cy="409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7841454" y="5136821"/>
            <a:ext cx="476033" cy="447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0231140" y="5298677"/>
            <a:ext cx="352264" cy="276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101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548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335360" y="1052736"/>
            <a:ext cx="8712968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623392" y="2429608"/>
            <a:ext cx="6336704" cy="752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623392" y="3092387"/>
            <a:ext cx="4824536" cy="1046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803412" y="4264126"/>
            <a:ext cx="7812868" cy="1046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9" grpId="0" animBg="1"/>
      <p:bldP spid="30" grpId="0" animBg="1"/>
      <p:bldP spid="3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452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4667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8911459" y="4836521"/>
            <a:ext cx="375539" cy="344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873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88132" y="1558069"/>
            <a:ext cx="380826" cy="419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99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97652" y="1499914"/>
            <a:ext cx="361785" cy="418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372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88132" y="1214405"/>
            <a:ext cx="390347" cy="409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63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61355" y="2359252"/>
            <a:ext cx="209454" cy="400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80462" y="2836132"/>
            <a:ext cx="609322" cy="38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080462" y="2960121"/>
            <a:ext cx="618842" cy="410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432396" y="3961569"/>
            <a:ext cx="218975" cy="400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308628" y="4447987"/>
            <a:ext cx="495074" cy="38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318148" y="4705502"/>
            <a:ext cx="466512" cy="267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843"/>
          <a:stretch>
            <a:fillRect/>
          </a:stretch>
        </p:blipFill>
        <p:spPr>
          <a:xfrm>
            <a:off x="720000" y="5344743"/>
            <a:ext cx="11520000" cy="1516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6174212" y="5411971"/>
            <a:ext cx="1217931" cy="1113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458"/>
          <a:stretch>
            <a:fillRect/>
          </a:stretch>
        </p:blipFill>
        <p:spPr>
          <a:xfrm>
            <a:off x="551384" y="868065"/>
            <a:ext cx="11520000" cy="2525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8396408" y="1468187"/>
            <a:ext cx="818775" cy="390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291350" y="1458657"/>
            <a:ext cx="314181" cy="400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253929" y="2754771"/>
            <a:ext cx="333223" cy="409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836712"/>
            <a:ext cx="11520000" cy="4031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007440" y="3653744"/>
            <a:ext cx="5040560" cy="1214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078690" y="3687422"/>
            <a:ext cx="1265454" cy="1046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2015-09-16T06:52:00Z</dcterms:created>
  <dcterms:modified xsi:type="dcterms:W3CDTF">2024-06-28T07:08:17Z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