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9" r:id="rId4"/>
    <p:sldId id="388" r:id="rId5"/>
    <p:sldId id="387" r:id="rId6"/>
    <p:sldId id="384" r:id="rId7"/>
    <p:sldId id="383" r:id="rId8"/>
    <p:sldId id="379" r:id="rId9"/>
    <p:sldId id="378" r:id="rId10"/>
    <p:sldId id="375" r:id="rId11"/>
    <p:sldId id="374" r:id="rId12"/>
    <p:sldId id="371" r:id="rId13"/>
    <p:sldId id="370" r:id="rId14"/>
    <p:sldId id="369" r:id="rId15"/>
    <p:sldId id="368" r:id="rId16"/>
    <p:sldId id="367" r:id="rId17"/>
    <p:sldId id="366" r:id="rId18"/>
    <p:sldId id="364" r:id="rId19"/>
    <p:sldId id="365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538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3724"/>
          <a:stretch>
            <a:fillRect/>
          </a:stretch>
        </p:blipFill>
        <p:spPr>
          <a:xfrm>
            <a:off x="911424" y="2852936"/>
            <a:ext cx="10391775" cy="894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50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08628" y="3092972"/>
            <a:ext cx="856859" cy="50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264" y="3284984"/>
            <a:ext cx="4173590" cy="3529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520000" cy="4051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40566" y="4000615"/>
            <a:ext cx="2694347" cy="467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128" y="3348270"/>
            <a:ext cx="4223872" cy="351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93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2780928"/>
            <a:ext cx="3888432" cy="467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71464" y="3248040"/>
            <a:ext cx="3168352" cy="1621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59211" y="4895412"/>
            <a:ext cx="3540645" cy="467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879118" y="5076816"/>
            <a:ext cx="2694347" cy="467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128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157325" y="6093296"/>
            <a:ext cx="4434619" cy="467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243" y="3453197"/>
            <a:ext cx="2875887" cy="27297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8400337" cy="4989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848"/>
          <a:stretch>
            <a:fillRect/>
          </a:stretch>
        </p:blipFill>
        <p:spPr>
          <a:xfrm>
            <a:off x="1559496" y="5805264"/>
            <a:ext cx="8400337" cy="740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42"/>
          <a:stretch>
            <a:fillRect/>
          </a:stretch>
        </p:blipFill>
        <p:spPr>
          <a:xfrm>
            <a:off x="8486875" y="1484784"/>
            <a:ext cx="2970767" cy="396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2"/>
          <a:stretch>
            <a:fillRect/>
          </a:stretch>
        </p:blipFill>
        <p:spPr>
          <a:xfrm>
            <a:off x="743202" y="916464"/>
            <a:ext cx="7369022" cy="582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6" name="矩形 55"/>
          <p:cNvSpPr/>
          <p:nvPr/>
        </p:nvSpPr>
        <p:spPr bwMode="auto">
          <a:xfrm>
            <a:off x="759141" y="996400"/>
            <a:ext cx="4672950" cy="51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5526355" y="958148"/>
            <a:ext cx="1744253" cy="51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743201" y="1514937"/>
            <a:ext cx="4688890" cy="51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5492882" y="1569061"/>
            <a:ext cx="1777725" cy="51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724829" y="2218225"/>
            <a:ext cx="1349969" cy="51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2330978" y="2179974"/>
            <a:ext cx="4939629" cy="51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509253" y="2829138"/>
            <a:ext cx="2924449" cy="1604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3423337" y="3401799"/>
            <a:ext cx="3847272" cy="51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509253" y="4487751"/>
            <a:ext cx="3847272" cy="51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743199" y="5071584"/>
            <a:ext cx="3969470" cy="51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4777219" y="5048446"/>
            <a:ext cx="2493389" cy="51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701959" y="5702814"/>
            <a:ext cx="3371226" cy="51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4073186" y="5615861"/>
            <a:ext cx="3371226" cy="51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580441" y="6183276"/>
            <a:ext cx="3847272" cy="51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396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352" y="1484784"/>
            <a:ext cx="2269563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221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94957"/>
            <a:ext cx="3791824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4526066" y="994957"/>
            <a:ext cx="380826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720000" y="1581063"/>
            <a:ext cx="1703592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2425498" y="1581063"/>
            <a:ext cx="2481393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749978" y="2086280"/>
            <a:ext cx="1483200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2233178" y="2163177"/>
            <a:ext cx="2926717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688888" y="2708920"/>
            <a:ext cx="2238759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2958758" y="2769982"/>
            <a:ext cx="2057121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750152" y="3242272"/>
            <a:ext cx="3806066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4556218" y="3282635"/>
            <a:ext cx="396737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749978" y="3847328"/>
            <a:ext cx="2753734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3533691" y="3763234"/>
            <a:ext cx="1626204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5239994" y="3832754"/>
            <a:ext cx="1626203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6896177" y="3847328"/>
            <a:ext cx="380826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688888" y="4417784"/>
            <a:ext cx="2238758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2977766" y="4417783"/>
            <a:ext cx="4702409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529586" y="4951136"/>
            <a:ext cx="2038021" cy="1708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2540670" y="5622777"/>
            <a:ext cx="3699346" cy="43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63" y="732568"/>
            <a:ext cx="11520000" cy="5289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851754" y="2829521"/>
            <a:ext cx="799735" cy="1286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38829" y="4485704"/>
            <a:ext cx="1932694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344" y="3933056"/>
            <a:ext cx="2269563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524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84762" y="1858780"/>
            <a:ext cx="314590" cy="358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458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64754" y="1249906"/>
            <a:ext cx="403358" cy="430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620688"/>
            <a:ext cx="8913464" cy="403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48328" y="2425824"/>
            <a:ext cx="475439" cy="571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2" r="14119"/>
          <a:stretch>
            <a:fillRect/>
          </a:stretch>
        </p:blipFill>
        <p:spPr>
          <a:xfrm>
            <a:off x="5015880" y="4697760"/>
            <a:ext cx="2954346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08720"/>
            <a:ext cx="8424936" cy="4573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08168" y="4139397"/>
            <a:ext cx="576064" cy="412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1532740"/>
            <a:ext cx="3602910" cy="2812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68" y="692696"/>
            <a:ext cx="11113832" cy="1906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564904"/>
            <a:ext cx="11113832" cy="1894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40416" y="2780928"/>
            <a:ext cx="616417" cy="559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1" r="16360"/>
          <a:stretch>
            <a:fillRect/>
          </a:stretch>
        </p:blipFill>
        <p:spPr>
          <a:xfrm>
            <a:off x="9023648" y="3674995"/>
            <a:ext cx="3168352" cy="318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589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51311" y="4672345"/>
            <a:ext cx="300608" cy="335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96"/>
          <a:stretch>
            <a:fillRect/>
          </a:stretch>
        </p:blipFill>
        <p:spPr>
          <a:xfrm>
            <a:off x="9336361" y="1563259"/>
            <a:ext cx="2664296" cy="317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692696"/>
            <a:ext cx="11520000" cy="3917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82000" y="2837420"/>
            <a:ext cx="618842" cy="552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5785" y="3819227"/>
            <a:ext cx="609322" cy="543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968" y="3390282"/>
            <a:ext cx="3660340" cy="341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1"/>
            <a:ext cx="9984512" cy="335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15420" y="2744190"/>
            <a:ext cx="3301060" cy="510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99456" y="3521624"/>
            <a:ext cx="1800200" cy="583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390" y="3521624"/>
            <a:ext cx="3698023" cy="3400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