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701" y="6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3067050"/>
            <a:ext cx="95440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5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871864" y="4653136"/>
            <a:ext cx="466809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19536" y="5949280"/>
            <a:ext cx="2304256" cy="54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872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340842" y="1052736"/>
            <a:ext cx="5840627" cy="1096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99927" y="3539283"/>
            <a:ext cx="3900528" cy="96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1464" y="4828835"/>
            <a:ext cx="7128791" cy="438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863752" y="5589240"/>
            <a:ext cx="4248472" cy="1010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2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16694" y="2330804"/>
            <a:ext cx="352264" cy="410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115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606600" y="5266451"/>
            <a:ext cx="320693" cy="36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40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41600" y="3450962"/>
            <a:ext cx="310341" cy="31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9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85454" y="2502208"/>
            <a:ext cx="380826" cy="57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61487" y="2349617"/>
            <a:ext cx="209454" cy="400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21" y="900000"/>
            <a:ext cx="8842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43472" y="3280030"/>
            <a:ext cx="6840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184232" y="3290511"/>
            <a:ext cx="10081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317723" y="4077072"/>
            <a:ext cx="384217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252470" y="4005064"/>
            <a:ext cx="401188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343472" y="4710915"/>
            <a:ext cx="78488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415479" y="5379017"/>
            <a:ext cx="490858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312024" y="5453944"/>
            <a:ext cx="28083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6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23392" y="2981101"/>
            <a:ext cx="10225136" cy="591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20000" y="3861048"/>
            <a:ext cx="16315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279576" y="3835317"/>
            <a:ext cx="61206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414140" y="3861048"/>
            <a:ext cx="23762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19829" y="4768420"/>
            <a:ext cx="55163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26815" y="4740381"/>
            <a:ext cx="285296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176384" y="4757395"/>
            <a:ext cx="46559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8"/>
          <a:stretch>
            <a:fillRect/>
          </a:stretch>
        </p:blipFill>
        <p:spPr>
          <a:xfrm>
            <a:off x="720000" y="902973"/>
            <a:ext cx="7680256" cy="583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44469" y="3501978"/>
            <a:ext cx="3150733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4395203" y="3515926"/>
            <a:ext cx="1654135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049339" y="3501978"/>
            <a:ext cx="2021067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165702" y="4142013"/>
            <a:ext cx="551378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795848" y="4173603"/>
            <a:ext cx="1260293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3056142" y="4173603"/>
            <a:ext cx="2678122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5725153" y="4192720"/>
            <a:ext cx="2450930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200530" y="4799691"/>
            <a:ext cx="6818016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185365" y="5375628"/>
            <a:ext cx="551378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717079" y="5498322"/>
            <a:ext cx="6353327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1086932" y="5970060"/>
            <a:ext cx="2054113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3141045" y="6049700"/>
            <a:ext cx="4798731" cy="55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712444" cy="596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26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917950" y="2797679"/>
            <a:ext cx="2246876" cy="514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64628" y="3741750"/>
            <a:ext cx="1113917" cy="5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72000" y="5610821"/>
            <a:ext cx="1656595" cy="514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18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413" y="3061370"/>
            <a:ext cx="1104396" cy="44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42975" y="4146816"/>
            <a:ext cx="799735" cy="276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6" t="66287" r="20382"/>
          <a:stretch>
            <a:fillRect/>
          </a:stretch>
        </p:blipFill>
        <p:spPr>
          <a:xfrm>
            <a:off x="2999656" y="4718104"/>
            <a:ext cx="5184576" cy="1941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8880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30259" y="3893038"/>
            <a:ext cx="256874" cy="315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1544" y="6060385"/>
            <a:ext cx="499070" cy="30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08" t="66287" r="20322"/>
          <a:stretch>
            <a:fillRect/>
          </a:stretch>
        </p:blipFill>
        <p:spPr>
          <a:xfrm>
            <a:off x="7896200" y="2852936"/>
            <a:ext cx="4104456" cy="1516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4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1052736"/>
            <a:ext cx="102251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2682" y="1916832"/>
            <a:ext cx="250299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06408" y="1916832"/>
            <a:ext cx="51938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07574" y="1916832"/>
            <a:ext cx="247909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11758" y="2799222"/>
            <a:ext cx="264793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359696" y="2799222"/>
            <a:ext cx="74888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24902" y="3663318"/>
            <a:ext cx="472302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08" t="66287" r="20322"/>
          <a:stretch>
            <a:fillRect/>
          </a:stretch>
        </p:blipFill>
        <p:spPr>
          <a:xfrm>
            <a:off x="4007768" y="4742215"/>
            <a:ext cx="4104456" cy="1516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89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93123" y="2062761"/>
            <a:ext cx="1123439" cy="50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51107" y="3930804"/>
            <a:ext cx="1694677" cy="514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94512" y="4874357"/>
            <a:ext cx="2856198" cy="505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09752" y="5865563"/>
            <a:ext cx="333223" cy="409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8594"/>
            <a:ext cx="8256320" cy="5951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824192" y="5445224"/>
            <a:ext cx="504055" cy="441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36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94419" y="1969611"/>
            <a:ext cx="274384" cy="310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7590" y="5229033"/>
            <a:ext cx="512663" cy="404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83026" y="6096286"/>
            <a:ext cx="303265" cy="303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72939" y="6038469"/>
            <a:ext cx="779825" cy="404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25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6214" y="2214643"/>
            <a:ext cx="399867" cy="409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52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46710" y="1129143"/>
            <a:ext cx="1104396" cy="53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17752" y="1129143"/>
            <a:ext cx="675966" cy="53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6793" y="2217575"/>
            <a:ext cx="1075834" cy="534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47834" y="2313051"/>
            <a:ext cx="209454" cy="39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07570" y="2293956"/>
            <a:ext cx="780694" cy="42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90"/>
          <a:stretch>
            <a:fillRect/>
          </a:stretch>
        </p:blipFill>
        <p:spPr>
          <a:xfrm>
            <a:off x="720000" y="763289"/>
            <a:ext cx="9120416" cy="5771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65469" y="2852239"/>
            <a:ext cx="6421409" cy="66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59902" y="3702132"/>
            <a:ext cx="6988004" cy="66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65469" y="4457591"/>
            <a:ext cx="6421409" cy="66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65469" y="5271703"/>
            <a:ext cx="6421409" cy="1074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18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2029" y="2563602"/>
            <a:ext cx="375511" cy="393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