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7" r:id="rId8"/>
    <p:sldId id="375" r:id="rId9"/>
    <p:sldId id="374" r:id="rId10"/>
    <p:sldId id="383" r:id="rId11"/>
    <p:sldId id="373" r:id="rId12"/>
    <p:sldId id="372" r:id="rId13"/>
    <p:sldId id="371" r:id="rId14"/>
    <p:sldId id="370" r:id="rId15"/>
    <p:sldId id="369" r:id="rId16"/>
    <p:sldId id="384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3" d="100"/>
          <a:sy n="53" d="100"/>
        </p:scale>
        <p:origin x="826" y="7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137" y="2986087"/>
            <a:ext cx="69437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36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67216" y="2189682"/>
            <a:ext cx="409258" cy="37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93339" y="5091467"/>
            <a:ext cx="365718" cy="37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77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7709" y="3841276"/>
            <a:ext cx="367156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35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625958" y="4842779"/>
            <a:ext cx="249217" cy="28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65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7279" y="2397600"/>
            <a:ext cx="394571" cy="353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7112" y="6018171"/>
            <a:ext cx="180845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>
            <a:fillRect/>
          </a:stretch>
        </p:blipFill>
        <p:spPr>
          <a:xfrm>
            <a:off x="720000" y="899999"/>
            <a:ext cx="10920616" cy="4528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>
            <a:fillRect/>
          </a:stretch>
        </p:blipFill>
        <p:spPr>
          <a:xfrm>
            <a:off x="695400" y="1124744"/>
            <a:ext cx="10864362" cy="414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15385" y="1124744"/>
            <a:ext cx="4382784" cy="657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822727" y="1254325"/>
            <a:ext cx="3052961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875687" y="1180722"/>
            <a:ext cx="3052961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424955" y="2110870"/>
            <a:ext cx="9861263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05814" y="2768288"/>
            <a:ext cx="2351128" cy="62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506777" y="2873314"/>
            <a:ext cx="3052961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424955" y="3725426"/>
            <a:ext cx="4821062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266991" y="3725426"/>
            <a:ext cx="3594822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888521" y="3751153"/>
            <a:ext cx="1397697" cy="519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05816" y="4609279"/>
            <a:ext cx="4492353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5576005" y="4631338"/>
            <a:ext cx="1656138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232144" y="4608218"/>
            <a:ext cx="3052961" cy="54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948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84366" y="3755933"/>
            <a:ext cx="280429" cy="35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>
            <a:fillRect/>
          </a:stretch>
        </p:blipFill>
        <p:spPr>
          <a:xfrm>
            <a:off x="720000" y="900000"/>
            <a:ext cx="10063860" cy="490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0426" y="980728"/>
            <a:ext cx="402742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765930" y="980728"/>
            <a:ext cx="40663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870386" y="980728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79377" y="1844824"/>
            <a:ext cx="30963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595295" y="1772816"/>
            <a:ext cx="606717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49431" y="2596488"/>
            <a:ext cx="37903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459391" y="2645632"/>
            <a:ext cx="394086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502692" y="2626061"/>
            <a:ext cx="103365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27140" y="3491968"/>
            <a:ext cx="83931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9179462" y="3573016"/>
            <a:ext cx="15841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07033" y="4387448"/>
            <a:ext cx="610904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816080" y="4426261"/>
            <a:ext cx="40663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07033" y="5235692"/>
            <a:ext cx="40663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6"/>
          <a:stretch>
            <a:fillRect/>
          </a:stretch>
        </p:blipFill>
        <p:spPr>
          <a:xfrm>
            <a:off x="1199456" y="476671"/>
            <a:ext cx="8424936" cy="640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559496" y="4581128"/>
            <a:ext cx="7272808" cy="979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832304" y="4775453"/>
            <a:ext cx="648073" cy="590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415481" y="5805264"/>
            <a:ext cx="2592288" cy="88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"/>
          <a:stretch>
            <a:fillRect/>
          </a:stretch>
        </p:blipFill>
        <p:spPr>
          <a:xfrm>
            <a:off x="720000" y="569924"/>
            <a:ext cx="7752264" cy="617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71834" y="2735604"/>
            <a:ext cx="7026996" cy="79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91982" y="3763658"/>
            <a:ext cx="678761" cy="79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770743" y="3763658"/>
            <a:ext cx="1636953" cy="79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165459" y="4652057"/>
            <a:ext cx="5116917" cy="79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299314" y="4688377"/>
            <a:ext cx="2059219" cy="79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165459" y="5755764"/>
            <a:ext cx="2059219" cy="79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02446" y="2836917"/>
            <a:ext cx="571239" cy="419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55636" y="3867395"/>
            <a:ext cx="571239" cy="419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36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2852936"/>
            <a:ext cx="691276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112224" y="2852936"/>
            <a:ext cx="185693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227733" y="4293096"/>
            <a:ext cx="185693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16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9862" y="1079200"/>
            <a:ext cx="2421348" cy="46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03502" y="2734666"/>
            <a:ext cx="503026" cy="45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45482" y="4398666"/>
            <a:ext cx="1006053" cy="45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11865" y="5226400"/>
            <a:ext cx="997527" cy="452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81734" y="6062666"/>
            <a:ext cx="511551" cy="435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872"/>
            <a:ext cx="9264432" cy="597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16280" y="3861048"/>
            <a:ext cx="648072" cy="39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4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42326" y="2008005"/>
            <a:ext cx="325590" cy="35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7448" y="5733256"/>
            <a:ext cx="2880320" cy="81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28104" y="5732967"/>
            <a:ext cx="2880320" cy="818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221088"/>
            <a:ext cx="11520000" cy="215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42"/>
          <a:stretch>
            <a:fillRect/>
          </a:stretch>
        </p:blipFill>
        <p:spPr>
          <a:xfrm>
            <a:off x="702915" y="908719"/>
            <a:ext cx="10793685" cy="4888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80728"/>
            <a:ext cx="9007380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23392" y="3284984"/>
            <a:ext cx="10053457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>
            <a:fillRect/>
          </a:stretch>
        </p:blipFill>
        <p:spPr>
          <a:xfrm>
            <a:off x="720000" y="899999"/>
            <a:ext cx="10848608" cy="4221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2387003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 b="-1"/>
          <a:stretch>
            <a:fillRect/>
          </a:stretch>
        </p:blipFill>
        <p:spPr>
          <a:xfrm>
            <a:off x="767408" y="1154125"/>
            <a:ext cx="10729192" cy="4149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912424" y="2420888"/>
            <a:ext cx="589694" cy="59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