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5" r:id="rId4"/>
    <p:sldId id="383" r:id="rId5"/>
    <p:sldId id="382" r:id="rId6"/>
    <p:sldId id="379" r:id="rId7"/>
    <p:sldId id="378" r:id="rId8"/>
    <p:sldId id="377" r:id="rId9"/>
    <p:sldId id="376" r:id="rId10"/>
    <p:sldId id="375" r:id="rId11"/>
    <p:sldId id="374" r:id="rId12"/>
    <p:sldId id="372" r:id="rId13"/>
    <p:sldId id="371" r:id="rId14"/>
    <p:sldId id="370" r:id="rId15"/>
    <p:sldId id="369" r:id="rId16"/>
    <p:sldId id="368" r:id="rId17"/>
    <p:sldId id="367" r:id="rId18"/>
    <p:sldId id="366" r:id="rId19"/>
    <p:sldId id="365" r:id="rId20"/>
    <p:sldId id="364" r:id="rId21"/>
  </p:sldIdLst>
  <p:sldSz cx="12192000" cy="6858000"/>
  <p:notesSz cx="6858000" cy="9144000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202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3552" y="2276872"/>
            <a:ext cx="7776864" cy="23523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896280" cy="1181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2050211"/>
            <a:ext cx="7896280" cy="4708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320136" y="5443098"/>
            <a:ext cx="576064" cy="5149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4992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7233831" y="4037308"/>
            <a:ext cx="247909" cy="2790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2899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97967" y="6013382"/>
            <a:ext cx="1003480" cy="4679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7663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68208" y="3140968"/>
            <a:ext cx="2809836" cy="29428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1857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1" name="矩形 20"/>
          <p:cNvSpPr/>
          <p:nvPr/>
        </p:nvSpPr>
        <p:spPr bwMode="auto">
          <a:xfrm>
            <a:off x="479376" y="877189"/>
            <a:ext cx="6480720" cy="9229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720000" y="1700808"/>
            <a:ext cx="2576760" cy="23762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3296760" y="2394766"/>
            <a:ext cx="3663336" cy="9229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720000" y="4234230"/>
            <a:ext cx="1199536" cy="9229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2008380" y="4119275"/>
            <a:ext cx="6391876" cy="9229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722032" y="5042237"/>
            <a:ext cx="4293847" cy="8015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5098070" y="4910409"/>
            <a:ext cx="3542809" cy="9229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8676162" y="5117031"/>
            <a:ext cx="2241320" cy="9229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627634" y="6080154"/>
            <a:ext cx="2300013" cy="695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7" y="980728"/>
            <a:ext cx="9217024" cy="52096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17" b="51193"/>
          <a:stretch>
            <a:fillRect/>
          </a:stretch>
        </p:blipFill>
        <p:spPr>
          <a:xfrm>
            <a:off x="8832304" y="2132856"/>
            <a:ext cx="3995906" cy="19692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4767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623392" y="873850"/>
            <a:ext cx="5832648" cy="9229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23044" y="1745922"/>
            <a:ext cx="6337052" cy="9229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20000" y="2967518"/>
            <a:ext cx="3215760" cy="22616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711304" y="5566039"/>
            <a:ext cx="5456704" cy="9229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2" grpId="0" animBg="1"/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7750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551384" y="885261"/>
            <a:ext cx="5400600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auto">
          <a:xfrm>
            <a:off x="5807968" y="764704"/>
            <a:ext cx="3888432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auto">
          <a:xfrm>
            <a:off x="9712479" y="885261"/>
            <a:ext cx="936104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auto">
          <a:xfrm>
            <a:off x="728710" y="1628800"/>
            <a:ext cx="5391889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auto">
          <a:xfrm>
            <a:off x="6289214" y="1749357"/>
            <a:ext cx="4127265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auto">
          <a:xfrm>
            <a:off x="732412" y="2613452"/>
            <a:ext cx="1547164" cy="608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auto">
          <a:xfrm>
            <a:off x="2321444" y="2600052"/>
            <a:ext cx="5286723" cy="608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auto">
          <a:xfrm>
            <a:off x="696960" y="3464682"/>
            <a:ext cx="5759080" cy="608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auto">
          <a:xfrm>
            <a:off x="6489460" y="3345794"/>
            <a:ext cx="3206940" cy="608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auto">
          <a:xfrm>
            <a:off x="9729820" y="3347997"/>
            <a:ext cx="1547164" cy="608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auto">
          <a:xfrm>
            <a:off x="680666" y="4208221"/>
            <a:ext cx="9519790" cy="608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0" name="矩形 59"/>
          <p:cNvSpPr/>
          <p:nvPr/>
        </p:nvSpPr>
        <p:spPr bwMode="auto">
          <a:xfrm>
            <a:off x="680666" y="5129988"/>
            <a:ext cx="2823046" cy="608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1" name="矩形 60"/>
          <p:cNvSpPr/>
          <p:nvPr/>
        </p:nvSpPr>
        <p:spPr bwMode="auto">
          <a:xfrm>
            <a:off x="3531498" y="5075049"/>
            <a:ext cx="4436709" cy="608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507" y="836712"/>
            <a:ext cx="8241821" cy="6021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43" r="10828" b="33162"/>
          <a:stretch>
            <a:fillRect/>
          </a:stretch>
        </p:blipFill>
        <p:spPr>
          <a:xfrm>
            <a:off x="8582523" y="2276872"/>
            <a:ext cx="3612526" cy="2952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723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720000" y="926999"/>
            <a:ext cx="5592024" cy="8458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551384" y="1988840"/>
            <a:ext cx="3168352" cy="23762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3719736" y="2872849"/>
            <a:ext cx="2808312" cy="608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720000" y="4768355"/>
            <a:ext cx="2778340" cy="608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3666956" y="4665965"/>
            <a:ext cx="4013220" cy="5831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7835086" y="4743259"/>
            <a:ext cx="3157457" cy="608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720000" y="5626879"/>
            <a:ext cx="1631584" cy="608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2522232" y="5652364"/>
            <a:ext cx="6742119" cy="608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876194"/>
            <a:ext cx="90209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4604917" y="2323655"/>
            <a:ext cx="879732" cy="3879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94737" y="3883033"/>
            <a:ext cx="678437" cy="3133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48710" y="5315572"/>
            <a:ext cx="894643" cy="3879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090497" y="5315572"/>
            <a:ext cx="909554" cy="395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229204" y="5315572"/>
            <a:ext cx="894643" cy="395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3702818" y="6076608"/>
            <a:ext cx="1692366" cy="395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81" r="38183"/>
          <a:stretch>
            <a:fillRect/>
          </a:stretch>
        </p:blipFill>
        <p:spPr>
          <a:xfrm>
            <a:off x="9228308" y="4216683"/>
            <a:ext cx="2664158" cy="2221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841"/>
          <a:stretch>
            <a:fillRect/>
          </a:stretch>
        </p:blipFill>
        <p:spPr>
          <a:xfrm>
            <a:off x="9197052" y="1827825"/>
            <a:ext cx="2556366" cy="2290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861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24396" y="2101807"/>
            <a:ext cx="1123438" cy="515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613950" y="2101807"/>
            <a:ext cx="1123438" cy="5055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53838"/>
            <a:ext cx="7968288" cy="6006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7536160" y="4797152"/>
            <a:ext cx="43204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4352" y="2420888"/>
            <a:ext cx="3839618" cy="3609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18801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67074" y="2159791"/>
            <a:ext cx="1694677" cy="4485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623140" y="2159791"/>
            <a:ext cx="1666115" cy="4485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396" r="32230"/>
          <a:stretch>
            <a:fillRect/>
          </a:stretch>
        </p:blipFill>
        <p:spPr>
          <a:xfrm>
            <a:off x="4943872" y="3356992"/>
            <a:ext cx="2880320" cy="2612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8509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918280" y="4074172"/>
            <a:ext cx="2056462" cy="4003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507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199456" y="2953740"/>
            <a:ext cx="6192688" cy="619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7536160" y="2959546"/>
            <a:ext cx="792088" cy="469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1199456" y="3838994"/>
            <a:ext cx="2232248" cy="619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3515116" y="3891748"/>
            <a:ext cx="4453092" cy="5665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1135012" y="4863011"/>
            <a:ext cx="1072556" cy="469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2207568" y="4822215"/>
            <a:ext cx="5328592" cy="469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1546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055440" y="2979156"/>
            <a:ext cx="5040560" cy="6658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1055440" y="3650566"/>
            <a:ext cx="1728192" cy="17946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auto">
          <a:xfrm>
            <a:off x="2723028" y="4313168"/>
            <a:ext cx="3372972" cy="469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1127448" y="5583158"/>
            <a:ext cx="1008112" cy="469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2135560" y="5638372"/>
            <a:ext cx="2952328" cy="469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auto">
          <a:xfrm>
            <a:off x="5141432" y="5638372"/>
            <a:ext cx="3834888" cy="469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auto">
          <a:xfrm>
            <a:off x="1045596" y="6182020"/>
            <a:ext cx="2602131" cy="469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auto">
          <a:xfrm>
            <a:off x="3650282" y="6140661"/>
            <a:ext cx="3237806" cy="469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8312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03124" y="6066101"/>
            <a:ext cx="1421873" cy="4311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40</cp:revision>
  <dcterms:created xsi:type="dcterms:W3CDTF">2015-09-16T06:52:00Z</dcterms:created>
  <dcterms:modified xsi:type="dcterms:W3CDTF">2024-06-28T07:09:22Z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