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3" r:id="rId5"/>
    <p:sldId id="371" r:id="rId6"/>
    <p:sldId id="370" r:id="rId7"/>
    <p:sldId id="368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62128"/>
          <a:stretch>
            <a:fillRect/>
          </a:stretch>
        </p:blipFill>
        <p:spPr>
          <a:xfrm>
            <a:off x="407368" y="3140968"/>
            <a:ext cx="11534537" cy="649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52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235048"/>
            <a:ext cx="5040560" cy="55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91344" y="4005064"/>
            <a:ext cx="1487488" cy="4599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015" y="3225368"/>
            <a:ext cx="3332415" cy="2249911"/>
          </a:xfrm>
          <a:prstGeom prst="rect">
            <a:avLst/>
          </a:prstGeom>
        </p:spPr>
      </p:pic>
      <p:sp useBgFill="1">
        <p:nvSpPr>
          <p:cNvPr id="44" name="矩形 43"/>
          <p:cNvSpPr/>
          <p:nvPr/>
        </p:nvSpPr>
        <p:spPr bwMode="auto">
          <a:xfrm>
            <a:off x="1729150" y="3958023"/>
            <a:ext cx="4366850" cy="55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199455" y="4664254"/>
            <a:ext cx="1420115" cy="55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2619570" y="4664254"/>
            <a:ext cx="2252294" cy="55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871864" y="4774598"/>
            <a:ext cx="1420115" cy="55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199455" y="5315507"/>
            <a:ext cx="1656185" cy="55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2890599" y="5370485"/>
            <a:ext cx="2701345" cy="55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5766027" y="5404008"/>
            <a:ext cx="2274189" cy="451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8080800" y="5475278"/>
            <a:ext cx="1420115" cy="482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680804" y="6065097"/>
            <a:ext cx="1896562" cy="55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2576190" y="6071844"/>
            <a:ext cx="6924725" cy="553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45"/>
          <a:stretch>
            <a:fillRect/>
          </a:stretch>
        </p:blipFill>
        <p:spPr>
          <a:xfrm>
            <a:off x="703148" y="780437"/>
            <a:ext cx="9696480" cy="3424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992" y="3429000"/>
            <a:ext cx="3384376" cy="26286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5"/>
          <a:stretch>
            <a:fillRect/>
          </a:stretch>
        </p:blipFill>
        <p:spPr>
          <a:xfrm>
            <a:off x="759409" y="920412"/>
            <a:ext cx="8766755" cy="5711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7151" y="839579"/>
            <a:ext cx="3754195" cy="2915880"/>
          </a:xfrm>
          <a:prstGeom prst="rect">
            <a:avLst/>
          </a:prstGeom>
        </p:spPr>
      </p:pic>
      <p:sp useBgFill="1">
        <p:nvSpPr>
          <p:cNvPr id="62" name="矩形 61"/>
          <p:cNvSpPr/>
          <p:nvPr/>
        </p:nvSpPr>
        <p:spPr bwMode="auto">
          <a:xfrm>
            <a:off x="865757" y="1030526"/>
            <a:ext cx="4811164" cy="1321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45529" y="2351894"/>
            <a:ext cx="1567036" cy="51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2142252" y="2372901"/>
            <a:ext cx="3534670" cy="51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1162247" y="3188421"/>
            <a:ext cx="4514674" cy="51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1382475" y="3931671"/>
            <a:ext cx="3743876" cy="51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5181726" y="3836294"/>
            <a:ext cx="3798615" cy="51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1132517" y="4651815"/>
            <a:ext cx="8563883" cy="906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1132517" y="5837510"/>
            <a:ext cx="7847824" cy="87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980340" y="3836294"/>
            <a:ext cx="716059" cy="516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632266"/>
            <a:ext cx="8123963" cy="370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70"/>
          <a:stretch>
            <a:fillRect/>
          </a:stretch>
        </p:blipFill>
        <p:spPr>
          <a:xfrm>
            <a:off x="1127448" y="4365104"/>
            <a:ext cx="8289291" cy="213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0021" r="10981"/>
          <a:stretch>
            <a:fillRect/>
          </a:stretch>
        </p:blipFill>
        <p:spPr>
          <a:xfrm>
            <a:off x="9048328" y="3876658"/>
            <a:ext cx="2736304" cy="270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21" r="51982"/>
          <a:stretch>
            <a:fillRect/>
          </a:stretch>
        </p:blipFill>
        <p:spPr>
          <a:xfrm>
            <a:off x="8499596" y="935907"/>
            <a:ext cx="3288457" cy="263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03" y="692696"/>
            <a:ext cx="7161800" cy="473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045" y="1151949"/>
            <a:ext cx="73283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697421" y="799951"/>
            <a:ext cx="4848633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572173" y="751633"/>
            <a:ext cx="1774082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11810" y="1218839"/>
            <a:ext cx="3638099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333166" y="1166016"/>
            <a:ext cx="3229111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87696" y="1697455"/>
            <a:ext cx="2582093" cy="47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168510" y="1808064"/>
            <a:ext cx="2809591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048494" y="1722142"/>
            <a:ext cx="1513783" cy="451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97420" y="2353570"/>
            <a:ext cx="4272569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998797" y="2324763"/>
            <a:ext cx="2419467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11810" y="2960192"/>
            <a:ext cx="3854124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51196" y="3489885"/>
            <a:ext cx="6767068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67313" y="4096507"/>
            <a:ext cx="3682596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204018" y="4096507"/>
            <a:ext cx="3214245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396702" y="4666526"/>
            <a:ext cx="730746" cy="505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225574" y="4642013"/>
            <a:ext cx="5400600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675236" y="4703128"/>
            <a:ext cx="887041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77518" y="5282545"/>
            <a:ext cx="5112552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5700597" y="5305749"/>
            <a:ext cx="1774082" cy="40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17462" y="5852563"/>
            <a:ext cx="1486050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686744" y="5823114"/>
            <a:ext cx="5227462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914206" y="5884229"/>
            <a:ext cx="648071" cy="334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11809" y="6393534"/>
            <a:ext cx="5088787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0021" r="12476"/>
          <a:stretch>
            <a:fillRect/>
          </a:stretch>
        </p:blipFill>
        <p:spPr>
          <a:xfrm>
            <a:off x="9115243" y="3789040"/>
            <a:ext cx="2885414" cy="2961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8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9" t="40021" r="51982"/>
          <a:stretch>
            <a:fillRect/>
          </a:stretch>
        </p:blipFill>
        <p:spPr>
          <a:xfrm>
            <a:off x="8976320" y="908720"/>
            <a:ext cx="3018255" cy="277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9361040" cy="4771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1961442"/>
            <a:ext cx="2763180" cy="2378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844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/>
        </p:nvSpPr>
        <p:spPr bwMode="auto">
          <a:xfrm>
            <a:off x="720001" y="1052736"/>
            <a:ext cx="39358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08922" y="1564841"/>
            <a:ext cx="2506758" cy="49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3197215" y="1692442"/>
            <a:ext cx="1746658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228186" y="2359624"/>
            <a:ext cx="1187294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426557" y="2324054"/>
            <a:ext cx="3229283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542150" y="2953387"/>
            <a:ext cx="2025457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532939" y="2986083"/>
            <a:ext cx="2221942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31566" y="3585376"/>
            <a:ext cx="4223315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721320" y="4177298"/>
            <a:ext cx="3286448" cy="1780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4097155" y="4884616"/>
            <a:ext cx="4223314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54958" y="6127251"/>
            <a:ext cx="1746658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269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764704"/>
            <a:ext cx="5520016" cy="51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6240016" y="913371"/>
            <a:ext cx="2304256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709416" y="1565512"/>
            <a:ext cx="4450479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5170478" y="1553401"/>
            <a:ext cx="3229777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744942" y="2219609"/>
            <a:ext cx="3694874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4655840" y="2219609"/>
            <a:ext cx="3960440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845720" y="2859638"/>
            <a:ext cx="3234055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4090358" y="2866861"/>
            <a:ext cx="3960439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8052640" y="2804228"/>
            <a:ext cx="491632" cy="485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709416" y="3489807"/>
            <a:ext cx="3514376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4234376" y="3461671"/>
            <a:ext cx="2005640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6306665" y="3519899"/>
            <a:ext cx="2093590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709416" y="4098685"/>
            <a:ext cx="3524960" cy="491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4286566" y="4161233"/>
            <a:ext cx="3671060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8002878" y="4204426"/>
            <a:ext cx="652452" cy="385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674748" y="4848362"/>
            <a:ext cx="3044988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3782511" y="4798001"/>
            <a:ext cx="4617744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641748" y="5474610"/>
            <a:ext cx="6678387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7306040" y="5455253"/>
            <a:ext cx="1746658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auto">
          <a:xfrm>
            <a:off x="641748" y="6158639"/>
            <a:ext cx="1925860" cy="36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99" b="41032"/>
          <a:stretch>
            <a:fillRect/>
          </a:stretch>
        </p:blipFill>
        <p:spPr>
          <a:xfrm>
            <a:off x="8832304" y="1287785"/>
            <a:ext cx="3553663" cy="314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