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400" r:id="rId4"/>
    <p:sldId id="399" r:id="rId5"/>
    <p:sldId id="398" r:id="rId6"/>
    <p:sldId id="397" r:id="rId7"/>
    <p:sldId id="396" r:id="rId8"/>
    <p:sldId id="393" r:id="rId9"/>
    <p:sldId id="392" r:id="rId10"/>
    <p:sldId id="389" r:id="rId11"/>
    <p:sldId id="388" r:id="rId12"/>
    <p:sldId id="387" r:id="rId13"/>
    <p:sldId id="386" r:id="rId14"/>
    <p:sldId id="401" r:id="rId15"/>
    <p:sldId id="384" r:id="rId16"/>
    <p:sldId id="381" r:id="rId17"/>
    <p:sldId id="379" r:id="rId18"/>
    <p:sldId id="378" r:id="rId19"/>
    <p:sldId id="377" r:id="rId20"/>
    <p:sldId id="376" r:id="rId21"/>
    <p:sldId id="375" r:id="rId22"/>
    <p:sldId id="374" r:id="rId23"/>
    <p:sldId id="373" r:id="rId24"/>
    <p:sldId id="371" r:id="rId25"/>
    <p:sldId id="370" r:id="rId26"/>
    <p:sldId id="368" r:id="rId27"/>
    <p:sldId id="367" r:id="rId28"/>
    <p:sldId id="366" r:id="rId29"/>
    <p:sldId id="365" r:id="rId30"/>
    <p:sldId id="364" r:id="rId31"/>
  </p:sldIdLst>
  <p:sldSz cx="12192000" cy="6858000"/>
  <p:notesSz cx="6858000" cy="9144000"/>
  <p:custDataLst>
    <p:tags r:id="rId3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9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60" d="100"/>
          <a:sy n="60" d="100"/>
        </p:scale>
        <p:origin x="1066" y="552"/>
      </p:cViewPr>
      <p:guideLst>
        <p:guide orient="horz" pos="2160"/>
        <p:guide pos="379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1237" y="2524125"/>
            <a:ext cx="7629525" cy="1809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78218"/>
            <a:ext cx="9192424" cy="62767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505" y="3212976"/>
            <a:ext cx="4032631" cy="34894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692696"/>
            <a:ext cx="11520000" cy="40562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18201" y="3006456"/>
            <a:ext cx="352264" cy="409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258631" y="3006456"/>
            <a:ext cx="590280" cy="409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66" t="42678" r="31333"/>
          <a:stretch>
            <a:fillRect/>
          </a:stretch>
        </p:blipFill>
        <p:spPr>
          <a:xfrm>
            <a:off x="6816080" y="3638872"/>
            <a:ext cx="2880320" cy="2998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836712"/>
            <a:ext cx="10081120" cy="5899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532" y="908720"/>
            <a:ext cx="10873208" cy="4843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956" t="29166"/>
          <a:stretch>
            <a:fillRect/>
          </a:stretch>
        </p:blipFill>
        <p:spPr>
          <a:xfrm>
            <a:off x="8976320" y="3933056"/>
            <a:ext cx="2306184" cy="2448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048328" y="3025111"/>
            <a:ext cx="689216" cy="6109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772" y="764704"/>
            <a:ext cx="10695772" cy="35982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408368" y="2708920"/>
            <a:ext cx="432048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9328" y="3429000"/>
            <a:ext cx="4028076" cy="3260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799285"/>
            <a:ext cx="9361040" cy="713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4312" y="2852936"/>
            <a:ext cx="3953911" cy="32739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772816"/>
            <a:ext cx="9361040" cy="38965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8544272" y="3470909"/>
            <a:ext cx="541256" cy="5003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640" y="620688"/>
            <a:ext cx="11520000" cy="51647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625" b="61094"/>
          <a:stretch>
            <a:fillRect/>
          </a:stretch>
        </p:blipFill>
        <p:spPr>
          <a:xfrm>
            <a:off x="5017160" y="4572408"/>
            <a:ext cx="3388979" cy="22409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429" y="836712"/>
            <a:ext cx="74688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834813" y="989448"/>
            <a:ext cx="4392488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1" name="矩形 60"/>
          <p:cNvSpPr/>
          <p:nvPr/>
        </p:nvSpPr>
        <p:spPr bwMode="auto">
          <a:xfrm>
            <a:off x="971606" y="1502224"/>
            <a:ext cx="1807423" cy="4099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2" name="矩形 61"/>
          <p:cNvSpPr/>
          <p:nvPr/>
        </p:nvSpPr>
        <p:spPr bwMode="auto">
          <a:xfrm>
            <a:off x="2975490" y="1507766"/>
            <a:ext cx="2251811" cy="4099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3" name="矩形 62"/>
          <p:cNvSpPr/>
          <p:nvPr/>
        </p:nvSpPr>
        <p:spPr bwMode="auto">
          <a:xfrm>
            <a:off x="935791" y="2213584"/>
            <a:ext cx="2251811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4" name="矩形 63"/>
          <p:cNvSpPr/>
          <p:nvPr/>
        </p:nvSpPr>
        <p:spPr bwMode="auto">
          <a:xfrm>
            <a:off x="3187602" y="2332656"/>
            <a:ext cx="1607651" cy="4099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5" name="矩形 64"/>
          <p:cNvSpPr/>
          <p:nvPr/>
        </p:nvSpPr>
        <p:spPr bwMode="auto">
          <a:xfrm>
            <a:off x="4795254" y="2310063"/>
            <a:ext cx="432048" cy="4099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6" name="矩形 65"/>
          <p:cNvSpPr/>
          <p:nvPr/>
        </p:nvSpPr>
        <p:spPr bwMode="auto">
          <a:xfrm>
            <a:off x="923102" y="3191224"/>
            <a:ext cx="1855927" cy="4099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7" name="矩形 66"/>
          <p:cNvSpPr/>
          <p:nvPr/>
        </p:nvSpPr>
        <p:spPr bwMode="auto">
          <a:xfrm>
            <a:off x="2829638" y="3050845"/>
            <a:ext cx="3837823" cy="4099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8" name="矩形 67"/>
          <p:cNvSpPr/>
          <p:nvPr/>
        </p:nvSpPr>
        <p:spPr bwMode="auto">
          <a:xfrm>
            <a:off x="971606" y="3716712"/>
            <a:ext cx="2887543" cy="4099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9" name="矩形 68"/>
          <p:cNvSpPr/>
          <p:nvPr/>
        </p:nvSpPr>
        <p:spPr bwMode="auto">
          <a:xfrm>
            <a:off x="3939476" y="3670771"/>
            <a:ext cx="3304049" cy="4099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0" name="矩形 69"/>
          <p:cNvSpPr/>
          <p:nvPr/>
        </p:nvSpPr>
        <p:spPr bwMode="auto">
          <a:xfrm>
            <a:off x="7234175" y="3665316"/>
            <a:ext cx="1180313" cy="4099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1" name="矩形 70"/>
          <p:cNvSpPr/>
          <p:nvPr/>
        </p:nvSpPr>
        <p:spPr bwMode="auto">
          <a:xfrm>
            <a:off x="971606" y="4275210"/>
            <a:ext cx="2671519" cy="4099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2" name="矩形 71"/>
          <p:cNvSpPr/>
          <p:nvPr/>
        </p:nvSpPr>
        <p:spPr bwMode="auto">
          <a:xfrm>
            <a:off x="3643125" y="4346700"/>
            <a:ext cx="2736304" cy="4099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3" name="矩形 72"/>
          <p:cNvSpPr/>
          <p:nvPr/>
        </p:nvSpPr>
        <p:spPr bwMode="auto">
          <a:xfrm>
            <a:off x="6451785" y="4308851"/>
            <a:ext cx="1180313" cy="4099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4" name="矩形 73"/>
          <p:cNvSpPr/>
          <p:nvPr/>
        </p:nvSpPr>
        <p:spPr bwMode="auto">
          <a:xfrm>
            <a:off x="881384" y="4890652"/>
            <a:ext cx="745518" cy="4099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5" name="矩形 74"/>
          <p:cNvSpPr/>
          <p:nvPr/>
        </p:nvSpPr>
        <p:spPr bwMode="auto">
          <a:xfrm>
            <a:off x="1652374" y="4957166"/>
            <a:ext cx="2671519" cy="4099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6" name="矩形 75"/>
          <p:cNvSpPr/>
          <p:nvPr/>
        </p:nvSpPr>
        <p:spPr bwMode="auto">
          <a:xfrm>
            <a:off x="4323893" y="4956717"/>
            <a:ext cx="1695496" cy="4099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7" name="矩形 76"/>
          <p:cNvSpPr/>
          <p:nvPr/>
        </p:nvSpPr>
        <p:spPr bwMode="auto">
          <a:xfrm>
            <a:off x="6069309" y="4890652"/>
            <a:ext cx="1562789" cy="4099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8" name="矩形 77"/>
          <p:cNvSpPr/>
          <p:nvPr/>
        </p:nvSpPr>
        <p:spPr bwMode="auto">
          <a:xfrm>
            <a:off x="971606" y="5537012"/>
            <a:ext cx="1180313" cy="4099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9" name="矩形 78"/>
          <p:cNvSpPr/>
          <p:nvPr/>
        </p:nvSpPr>
        <p:spPr bwMode="auto">
          <a:xfrm>
            <a:off x="2151919" y="5504034"/>
            <a:ext cx="3867470" cy="4099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0" name="矩形 79"/>
          <p:cNvSpPr/>
          <p:nvPr/>
        </p:nvSpPr>
        <p:spPr bwMode="auto">
          <a:xfrm>
            <a:off x="6019389" y="5517794"/>
            <a:ext cx="1695496" cy="4099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1" name="矩形 80"/>
          <p:cNvSpPr/>
          <p:nvPr/>
        </p:nvSpPr>
        <p:spPr bwMode="auto">
          <a:xfrm>
            <a:off x="1003139" y="6136777"/>
            <a:ext cx="3792114" cy="4099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242" y="908720"/>
            <a:ext cx="8688368" cy="4644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47788"/>
          <a:stretch>
            <a:fillRect/>
          </a:stretch>
        </p:blipFill>
        <p:spPr>
          <a:xfrm>
            <a:off x="8867194" y="1484784"/>
            <a:ext cx="3133462" cy="220820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l="49739"/>
          <a:stretch>
            <a:fillRect/>
          </a:stretch>
        </p:blipFill>
        <p:spPr>
          <a:xfrm>
            <a:off x="8925716" y="4269051"/>
            <a:ext cx="3016418" cy="22082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1" y="764704"/>
            <a:ext cx="9696479" cy="50106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7788"/>
          <a:stretch>
            <a:fillRect/>
          </a:stretch>
        </p:blipFill>
        <p:spPr>
          <a:xfrm>
            <a:off x="9207674" y="1484784"/>
            <a:ext cx="2792982" cy="196826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9739"/>
          <a:stretch>
            <a:fillRect/>
          </a:stretch>
        </p:blipFill>
        <p:spPr>
          <a:xfrm>
            <a:off x="9253478" y="4269051"/>
            <a:ext cx="2688656" cy="19682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63682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6209306" y="4580292"/>
            <a:ext cx="247360" cy="2263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03" r="23732" b="41741"/>
          <a:stretch>
            <a:fillRect/>
          </a:stretch>
        </p:blipFill>
        <p:spPr>
          <a:xfrm>
            <a:off x="6588993" y="999604"/>
            <a:ext cx="4108614" cy="29371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335" b="37980"/>
          <a:stretch>
            <a:fillRect/>
          </a:stretch>
        </p:blipFill>
        <p:spPr>
          <a:xfrm>
            <a:off x="300576" y="999604"/>
            <a:ext cx="5606234" cy="31267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609"/>
          <a:stretch>
            <a:fillRect/>
          </a:stretch>
        </p:blipFill>
        <p:spPr>
          <a:xfrm>
            <a:off x="681917" y="4201002"/>
            <a:ext cx="11520000" cy="2036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17" y="4496440"/>
            <a:ext cx="6416925" cy="4765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17" y="5449472"/>
            <a:ext cx="6178909" cy="457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/>
          <a:srcRect l="49739"/>
          <a:stretch>
            <a:fillRect/>
          </a:stretch>
        </p:blipFill>
        <p:spPr>
          <a:xfrm>
            <a:off x="6635892" y="1041808"/>
            <a:ext cx="4079296" cy="298629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/>
          <a:srcRect r="47788"/>
          <a:stretch>
            <a:fillRect/>
          </a:stretch>
        </p:blipFill>
        <p:spPr>
          <a:xfrm>
            <a:off x="1466862" y="862144"/>
            <a:ext cx="4384104" cy="3089551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auto">
          <a:xfrm rot="1365262">
            <a:off x="5236924" y="1654984"/>
            <a:ext cx="1128954" cy="19031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 rot="1365262">
            <a:off x="5979751" y="670605"/>
            <a:ext cx="1128954" cy="19031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67216"/>
            <a:ext cx="6600136" cy="61955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6312024" y="4077072"/>
            <a:ext cx="432048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173" y="620688"/>
            <a:ext cx="9603259" cy="4401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431439" y="3529694"/>
            <a:ext cx="662702" cy="475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333"/>
          <a:stretch>
            <a:fillRect/>
          </a:stretch>
        </p:blipFill>
        <p:spPr>
          <a:xfrm>
            <a:off x="8976320" y="3501008"/>
            <a:ext cx="3528392" cy="3319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692696"/>
            <a:ext cx="11520000" cy="3325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781723" y="3179633"/>
            <a:ext cx="314181" cy="409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92"/>
          <a:stretch>
            <a:fillRect/>
          </a:stretch>
        </p:blipFill>
        <p:spPr>
          <a:xfrm>
            <a:off x="8807704" y="2902973"/>
            <a:ext cx="4499075" cy="37477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056" y="692696"/>
            <a:ext cx="9745680" cy="30216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128" y="3726809"/>
            <a:ext cx="9745680" cy="1660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052" b="37493"/>
          <a:stretch>
            <a:fillRect/>
          </a:stretch>
        </p:blipFill>
        <p:spPr>
          <a:xfrm>
            <a:off x="8472264" y="3196278"/>
            <a:ext cx="3911503" cy="3600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8393" y="836712"/>
            <a:ext cx="95523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/>
        </p:nvSpPr>
        <p:spPr bwMode="auto">
          <a:xfrm>
            <a:off x="1055440" y="5085184"/>
            <a:ext cx="590465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5879976" y="998097"/>
            <a:ext cx="3528392" cy="39430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9949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706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744259" y="1124744"/>
            <a:ext cx="6359853" cy="1584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/>
        </p:nvSpPr>
        <p:spPr bwMode="auto">
          <a:xfrm>
            <a:off x="720000" y="2958282"/>
            <a:ext cx="4187215" cy="5961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auto">
          <a:xfrm>
            <a:off x="7104112" y="1124744"/>
            <a:ext cx="3960440" cy="3319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/>
        </p:nvSpPr>
        <p:spPr bwMode="auto">
          <a:xfrm>
            <a:off x="4907215" y="3051480"/>
            <a:ext cx="1980873" cy="5029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8" name="矩形 57"/>
          <p:cNvSpPr/>
          <p:nvPr/>
        </p:nvSpPr>
        <p:spPr bwMode="auto">
          <a:xfrm>
            <a:off x="695455" y="3983570"/>
            <a:ext cx="1152073" cy="5029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9" name="矩形 58"/>
          <p:cNvSpPr/>
          <p:nvPr/>
        </p:nvSpPr>
        <p:spPr bwMode="auto">
          <a:xfrm>
            <a:off x="1703512" y="3983570"/>
            <a:ext cx="5184576" cy="5029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0" name="矩形 59"/>
          <p:cNvSpPr/>
          <p:nvPr/>
        </p:nvSpPr>
        <p:spPr bwMode="auto">
          <a:xfrm>
            <a:off x="695455" y="4915660"/>
            <a:ext cx="1152073" cy="5029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1" name="矩形 60"/>
          <p:cNvSpPr/>
          <p:nvPr/>
        </p:nvSpPr>
        <p:spPr bwMode="auto">
          <a:xfrm>
            <a:off x="1917867" y="4940278"/>
            <a:ext cx="4970221" cy="5029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2" name="矩形 61"/>
          <p:cNvSpPr/>
          <p:nvPr/>
        </p:nvSpPr>
        <p:spPr bwMode="auto">
          <a:xfrm>
            <a:off x="6912633" y="4940278"/>
            <a:ext cx="4151919" cy="5029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3" name="矩形 62"/>
          <p:cNvSpPr/>
          <p:nvPr/>
        </p:nvSpPr>
        <p:spPr bwMode="auto">
          <a:xfrm>
            <a:off x="857091" y="5868851"/>
            <a:ext cx="3366701" cy="5029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4" name="矩形 63"/>
          <p:cNvSpPr/>
          <p:nvPr/>
        </p:nvSpPr>
        <p:spPr bwMode="auto">
          <a:xfrm>
            <a:off x="4360883" y="5868851"/>
            <a:ext cx="5551541" cy="5029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5" name="矩形 64"/>
          <p:cNvSpPr/>
          <p:nvPr/>
        </p:nvSpPr>
        <p:spPr bwMode="auto">
          <a:xfrm>
            <a:off x="9917825" y="5823131"/>
            <a:ext cx="1036385" cy="5029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984" y="764704"/>
            <a:ext cx="11520000" cy="5517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575984" y="989448"/>
            <a:ext cx="5087968" cy="5029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auto">
          <a:xfrm>
            <a:off x="5663952" y="954457"/>
            <a:ext cx="5087968" cy="5029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auto">
          <a:xfrm>
            <a:off x="575985" y="1925552"/>
            <a:ext cx="1055520" cy="5029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auto">
          <a:xfrm>
            <a:off x="1631505" y="1925552"/>
            <a:ext cx="2664295" cy="5029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auto">
          <a:xfrm>
            <a:off x="4360883" y="1925552"/>
            <a:ext cx="5695557" cy="5029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auto">
          <a:xfrm>
            <a:off x="10151516" y="1918696"/>
            <a:ext cx="1055521" cy="5029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auto">
          <a:xfrm>
            <a:off x="503656" y="2861656"/>
            <a:ext cx="5160296" cy="5029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auto">
          <a:xfrm>
            <a:off x="5861151" y="2868868"/>
            <a:ext cx="5087968" cy="5029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auto">
          <a:xfrm>
            <a:off x="335360" y="3833107"/>
            <a:ext cx="5695557" cy="5029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auto">
          <a:xfrm>
            <a:off x="6071381" y="3789591"/>
            <a:ext cx="4680539" cy="5029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/>
        </p:nvSpPr>
        <p:spPr bwMode="auto">
          <a:xfrm>
            <a:off x="335360" y="4733864"/>
            <a:ext cx="1440160" cy="5029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auto">
          <a:xfrm>
            <a:off x="1631505" y="4733864"/>
            <a:ext cx="4439876" cy="5029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/>
        </p:nvSpPr>
        <p:spPr bwMode="auto">
          <a:xfrm>
            <a:off x="6215057" y="4733864"/>
            <a:ext cx="3265319" cy="5029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8" name="矩形 57"/>
          <p:cNvSpPr/>
          <p:nvPr/>
        </p:nvSpPr>
        <p:spPr bwMode="auto">
          <a:xfrm>
            <a:off x="9624052" y="4800686"/>
            <a:ext cx="1980873" cy="5029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9" name="矩形 58"/>
          <p:cNvSpPr/>
          <p:nvPr/>
        </p:nvSpPr>
        <p:spPr bwMode="auto">
          <a:xfrm>
            <a:off x="519713" y="5685420"/>
            <a:ext cx="5695344" cy="5029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0" name="矩形 59"/>
          <p:cNvSpPr/>
          <p:nvPr/>
        </p:nvSpPr>
        <p:spPr bwMode="auto">
          <a:xfrm>
            <a:off x="6215057" y="5650429"/>
            <a:ext cx="2401223" cy="5029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11224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720000" y="931508"/>
            <a:ext cx="407985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auto">
          <a:xfrm>
            <a:off x="4813110" y="1061456"/>
            <a:ext cx="5819393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auto">
          <a:xfrm>
            <a:off x="710839" y="1862264"/>
            <a:ext cx="2216809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/>
        </p:nvSpPr>
        <p:spPr bwMode="auto">
          <a:xfrm>
            <a:off x="2967223" y="1985821"/>
            <a:ext cx="7665279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auto">
          <a:xfrm>
            <a:off x="551384" y="3054202"/>
            <a:ext cx="407985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/>
        </p:nvSpPr>
        <p:spPr bwMode="auto">
          <a:xfrm>
            <a:off x="4623502" y="3019674"/>
            <a:ext cx="6225026" cy="9338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8" name="矩形 57"/>
          <p:cNvSpPr/>
          <p:nvPr/>
        </p:nvSpPr>
        <p:spPr bwMode="auto">
          <a:xfrm>
            <a:off x="733254" y="4313925"/>
            <a:ext cx="9323186" cy="11282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9" name="矩形 58"/>
          <p:cNvSpPr/>
          <p:nvPr/>
        </p:nvSpPr>
        <p:spPr bwMode="auto">
          <a:xfrm>
            <a:off x="10065601" y="4623265"/>
            <a:ext cx="104713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0" name="矩形 59"/>
          <p:cNvSpPr/>
          <p:nvPr/>
        </p:nvSpPr>
        <p:spPr bwMode="auto">
          <a:xfrm>
            <a:off x="702142" y="5766277"/>
            <a:ext cx="8562209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7787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222611" y="3198778"/>
            <a:ext cx="390347" cy="410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51658"/>
            <a:ext cx="8256320" cy="6008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680176" y="4221088"/>
            <a:ext cx="576064" cy="4320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7836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145243" y="5300898"/>
            <a:ext cx="323426" cy="355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1218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741071" y="3330209"/>
            <a:ext cx="281916" cy="2886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1545" y="2996952"/>
            <a:ext cx="3516834" cy="31770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2084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35167" y="2152173"/>
            <a:ext cx="435368" cy="398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6160" y="3429000"/>
            <a:ext cx="4943952" cy="32492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640" y="476672"/>
            <a:ext cx="11520000" cy="41136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95317" y="2971554"/>
            <a:ext cx="323702" cy="409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525400" y="3990456"/>
            <a:ext cx="618842" cy="409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847" r="30200"/>
          <a:stretch>
            <a:fillRect/>
          </a:stretch>
        </p:blipFill>
        <p:spPr>
          <a:xfrm>
            <a:off x="7841015" y="3717032"/>
            <a:ext cx="3295545" cy="3100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96"/>
            <a:ext cx="11520000" cy="3325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355900" y="3341618"/>
            <a:ext cx="552198" cy="409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0296" y="3109488"/>
            <a:ext cx="4324718" cy="34158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40</cp:revision>
  <dcterms:created xsi:type="dcterms:W3CDTF">2015-09-16T06:52:00Z</dcterms:created>
  <dcterms:modified xsi:type="dcterms:W3CDTF">2024-06-28T07:14:22Z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2052-12.1.0.16929</vt:lpwstr>
  </property>
</Properties>
</file>